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26" r:id="rId2"/>
    <p:sldId id="27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425" r:id="rId18"/>
    <p:sldId id="271" r:id="rId19"/>
    <p:sldId id="275" r:id="rId20"/>
    <p:sldId id="272" r:id="rId21"/>
    <p:sldId id="273" r:id="rId22"/>
    <p:sldId id="276" r:id="rId23"/>
    <p:sldId id="277" r:id="rId24"/>
    <p:sldId id="278" r:id="rId25"/>
    <p:sldId id="280" r:id="rId26"/>
    <p:sldId id="279" r:id="rId27"/>
    <p:sldId id="281" r:id="rId28"/>
    <p:sldId id="283" r:id="rId29"/>
    <p:sldId id="294" r:id="rId30"/>
    <p:sldId id="284" r:id="rId31"/>
    <p:sldId id="292" r:id="rId32"/>
    <p:sldId id="293" r:id="rId33"/>
    <p:sldId id="285" r:id="rId34"/>
    <p:sldId id="295" r:id="rId35"/>
    <p:sldId id="286" r:id="rId36"/>
    <p:sldId id="296" r:id="rId37"/>
    <p:sldId id="287" r:id="rId38"/>
    <p:sldId id="288" r:id="rId39"/>
    <p:sldId id="289" r:id="rId40"/>
    <p:sldId id="290" r:id="rId41"/>
    <p:sldId id="291" r:id="rId42"/>
    <p:sldId id="282" r:id="rId43"/>
    <p:sldId id="297" r:id="rId44"/>
    <p:sldId id="298" r:id="rId45"/>
    <p:sldId id="299" r:id="rId46"/>
    <p:sldId id="300" r:id="rId47"/>
    <p:sldId id="301" r:id="rId48"/>
    <p:sldId id="304" r:id="rId49"/>
    <p:sldId id="302" r:id="rId50"/>
    <p:sldId id="305" r:id="rId51"/>
    <p:sldId id="306" r:id="rId52"/>
    <p:sldId id="307" r:id="rId53"/>
    <p:sldId id="308" r:id="rId54"/>
    <p:sldId id="377" r:id="rId55"/>
    <p:sldId id="309" r:id="rId56"/>
    <p:sldId id="310" r:id="rId57"/>
    <p:sldId id="311" r:id="rId58"/>
    <p:sldId id="312" r:id="rId59"/>
    <p:sldId id="313" r:id="rId60"/>
    <p:sldId id="314" r:id="rId61"/>
    <p:sldId id="315" r:id="rId62"/>
    <p:sldId id="378" r:id="rId63"/>
    <p:sldId id="380" r:id="rId64"/>
    <p:sldId id="381" r:id="rId65"/>
    <p:sldId id="383" r:id="rId66"/>
    <p:sldId id="384" r:id="rId67"/>
    <p:sldId id="382" r:id="rId68"/>
    <p:sldId id="316" r:id="rId69"/>
    <p:sldId id="386"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492"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5-02-19T10:21:00.060"/>
    </inkml:context>
    <inkml:brush xml:id="br0">
      <inkml:brushProperty name="width" value="0.05292" units="cm"/>
      <inkml:brushProperty name="height" value="0.05292" units="cm"/>
      <inkml:brushProperty name="color" value="#FF0000"/>
    </inkml:brush>
  </inkml:definitions>
  <inkml:trace contextRef="#ctx0" brushRef="#br0">13714 9833 512,'0'0'0,"0"0"0,0 0 0,0 0 0,0-21 0,0 21 0,-22 0 0,0 0 0,0-23 0,-23 23 0,1 23 0,-22-2 0,0 2 0,0 21 0,0 0 0,0-1 0,-1 24 0,23-1 0,1-22 0,20 23 0,2-24 0,21 1 0,21 0 0,23 1 0,1-23 0,21 23 0,0-45 0,22 21 0,-22-21 0,22 23 0,-21-46 0,-1 23 0,0 0 0,-22 0 0,-22 0 0</inkml:trace>
  <inkml:trace contextRef="#ctx0" brushRef="#br0" timeOffset="389.985">14111 10099 512,'0'0'0,"0"0"0,0 0 0,21 0 0,2 0 0,21-23 0,22 23 0,0 0 0,0-22 0,23 22 0,-1-22 0,-22 22 0,22 0 0,-44 0 0,-22 0 0,1 0 0</inkml:trace>
  <inkml:trace contextRef="#ctx0" brushRef="#br0" timeOffset="655.1748">14243 10274 512,'0'0'0,"0"0"0,0 0 0,22 22 0,22-22 0,0 0 0,23-22 0,20 22 0,2 0 0,-1 0 0,0 0 0,0 0 0,-44 0 0</inkml:trace>
  <inkml:trace contextRef="#ctx0" brushRef="#br0" timeOffset="2527.1028">15279 9569 512,'0'0'0,"-22"-22"0,22 22 0,-22-22 0,22 22 0,66-22 0,-22 0 0,23 22 0,-1 0 0,22 22 0,-67 0 0,23 0 0,2 22 0,-46 0 0,0 0 0,-23 1 0,0-1 0,-21 0 0,1 0 0,-1 0 0,-1-22 0,24 0 0,-1-1 0,44-21 0,-1 22 0,24 0 0,-1 1 0,22-1 0,22 23 0,-21-1 0,43 21 0,-44 1 0,-22 0 0,-22 1 0,-22 0 0,-22-23 0,-44-1 0,-1 1 0,-20-23 0,-1-21 0,-2 23 0,-19-23 0,43-23 0,-1 2 0,46-2 0,-2-20 0,23 22 0</inkml:trace>
  <inkml:trace contextRef="#ctx0" brushRef="#br0" timeOffset="2761.0938">16316 10099 512,'0'0'0,"21"0"0,-21 21 0,45 2 0,-23-2 0,22 2 0,-22 21 0,22-22 0,0 21 0,22 1 0,-22 0 0,1 1 0,-1-23 0,0 1 0,-22-2 0</inkml:trace>
  <inkml:trace contextRef="#ctx0" brushRef="#br0" timeOffset="3010.6842">16646 10120 512,'0'0'0,"0"0"0,0 23 0,0-2 0,-22 23 0,1 1 0,-2 20 0,-21 1 0,0 1 0,0 0 0,0-24 0,0 1 0,21-23 0,2 2 0</inkml:trace>
  <inkml:trace contextRef="#ctx0" brushRef="#br0" timeOffset="3322.6722">17176 9701 512,'0'0'0,"0"0"0,0 44 0,0 0 0,0 0 0,0 23 0,0-2 0,-23 2 0,23 21 0,-21-21 0,21-1 0,0 21 0,-23-20 0,23 0 0,23-23 0,-23-23 0,0 1 0</inkml:trace>
  <inkml:trace contextRef="#ctx0" brushRef="#br0" timeOffset="3837.4524">17969 9789 512,'0'-21'0,"-21"21"0,-2 0 0,1 21 0,-22-21 0,-23 44 0,2-21 0,-1 21 0,-1 0 0,1 21 0,22 2 0,0 0 0,22-2 0,22 1 0,0-22 0,22 22 0,22-21 0,23-23 0,-1 1 0,-1-23 0,24-23 0,-1-21 0,-22-1 0,22-21 0,-43 1 0,20-2 0,-20-21 0,-45 21 0,0 2 0,-22-1 0,-22 21 0,0 1 0,-23 23 0,1-2 0,22 23 0,0 0 0,-1 0 0,24 23 0,-1-23 0</inkml:trace>
  <inkml:trace contextRef="#ctx0" brushRef="#br0" timeOffset="4929.4104">18565 9194 512,'0'0'0,"0"0"0,-22 0 0,-22 0 0,-1 0 0,1 0 0,0 22 0,0 0 0,0 0 0,22 0 0,22 22 0,0-21 0,22 21 0,22-23 0,0 23 0,22 1 0,-22-1 0,0-22 0,1 22 0,-23-22 0,-22 22 0,-22-22 0,-23 1 0,1-2 0,-22-21 0,0 0 0,22 0 0,22-21 0,22-24 0,0 1 0,22-22 0,44 0 0,-22 21 0,0-20 0,1 21 0,21 21 0,-44 1 0,-1 22 0,2 0 0,-23 0 0</inkml:trace>
  <inkml:trace contextRef="#ctx0" brushRef="#br0" timeOffset="5724.9798">18829 10407 512,'0'-23'0,"22"1"0,-22 0 0,0 0 0,22 0 0,-22 22 0,0 0 0,0 44 0,0 0 0,0 1 0,0 0 0,-22-1 0,0-1 0,0 1 0,22-23 0,-22-21 0,0 23 0,22-46 0,0 2 0,22-23 0,0-43 0,0-25 0,22 3 0,0 43 0,0-1 0,1 46 0,-1-2 0,-22 46 0,22-2 0,-22 23 0,0 0 0,0 22 0,-22-22 0,0 22 0,0 1 0,0-23 0,-22 0 0,22-22 0,-22-1 0,22-21 0,0-21 0,0-1 0,0-22 0,22-44 0,-22-1 0,44 24 0,0-1 0,0-1 0,1 46 0,-2 21 0,-20 0 0,21 21 0,-23-21 0,2 23 0,-23 21 0,22-23 0,-22 24 0,-22 20 0,-1-21 0,2 1 0,-2-1 0,2 0 0,21-44 0,-23 23 0</inkml:trace>
  <inkml:trace contextRef="#ctx0" brushRef="#br0" timeOffset="6161.763">19931 10143 512,'-22'0'0,"1"0"0,-23 0 0,-23 21 0,1 2 0,22-2 0,22-21 0,0 23 0,22-1 0,22-1 0,0 1 0,22-22 0,0 22 0,22 0 0,1 0 0,-1 0 0,0 1 0,-23-1 0,-20 0 0,-2 1 0,-21-2 0,-21-21 0,-23 23 0,-23-2 0,1 1 0,1-22 0,-24 0 0,45 0 0,0 0 0,44 0 0,-22-22 0</inkml:trace>
  <inkml:trace contextRef="#ctx0" brushRef="#br0" timeOffset="6473.751">20107 9812 512,'0'0'0,"0"0"0,23 0 0,0-23 0,20 23 0,1 0 0,1 0 0,-24 0 0,24 23 0,-1-23 0,-23 0 0,-21 0 0</inkml:trace>
  <inkml:trace contextRef="#ctx0" brushRef="#br0" timeOffset="6754.5402">20769 9414 512,'0'0'0,"0"0"0,0 23 0,0 21 0,0-22 0,-22 22 0,0 0 0,22 0 0,0 0 0,0 1 0,0-24 0</inkml:trace>
  <inkml:trace contextRef="#ctx0" brushRef="#br0" timeOffset="7784.1006">20923 10143 512,'0'0'0,"0"0"0,0 0 0,0 0 0,23 0 0,-1 0 0,44 0 0,-22 0 0,0-23 0,22 23 0,-21 0 0,-24 0 0</inkml:trace>
  <inkml:trace contextRef="#ctx0" brushRef="#br0" timeOffset="8018.0916">20923 10296 512,'0'0'0,"0"0"0,23 0 0,-1 0 0,0 0 0,22 0 0,0 0 0,-22 0 0,22 0 0,0 0 0,1 0 0,-24 0 0</inkml:trace>
  <inkml:trace contextRef="#ctx0" brushRef="#br0" timeOffset="8423.676">21916 10054 512,'-22'0'0,"0"0"0,0 22 0,-22-22 0,-1 23 0,1-2 0,2 2 0,19-23 0,0 21 0,23 2 0,23-2 0,0 2 0,-3-23 0,25 22 0,-1-22 0,0 21 0,-22 1 0,-22 0 0,0 0 0,-22 0 0,0 0 0,-44 1 0,21-1 0,-21-22 0,-1 22 0,23-22 0,1-22 0,21 22 0</inkml:trace>
  <inkml:trace contextRef="#ctx0" brushRef="#br0" timeOffset="8673.2664">22092 10099 512,'0'0'0,"0"21"0,0 2 0,0-2 0,0 23 0,-21 1 0,-2 20 0,23 1 0,-22 1 0,22 0 0,-22-3 0,0-20 0,22 1 0,0-23 0,0-22 0</inkml:trace>
  <inkml:trace contextRef="#ctx0" brushRef="#br0" timeOffset="8954.0556">22071 10099 512,'0'0'0,"21"0"0,1-23 0,1 23 0,21-22 0,0 22 0,0 22 0,-22-22 0,-1 23 0,2-2 0,-46 2 0,2-2 0,-23 23 0,-22-21 0,22-1 0,-1-1 0,-21-21 0,44 22 0,0-22 0</inkml:trace>
  <inkml:trace contextRef="#ctx0" brushRef="#br0" timeOffset="9562.4322">22335 10120 512,'0'0'0,"0"0"0,0 23 0,22-2 0,0-21 0,0 23 0,0-2 0,0-21 0,1 0 0,-2 0 0,23-21 0,-22 21 0,1-23 0,-2 2 0,-21-2 0,0 2 0,-21-2 0,-2 23 0,1 0 0,-22 0 0,0 23 0,22-2 0,0 2 0,0-2 0,22 2 0,0 21 0,22-22 0,0 21 0,23-43 0,-2 22 0,24-22 0,-23-22 0,-1 22 0,1-43 0,-21 21 0,21-1 0,-22-21 0,0 23 0,-22-23 0,0 21 0,0 23 0,-22-22 0,-22 22 0,22 22 0,-22-22 0,21 23 0,1-2 0,22 2 0,0 21 0,0-23 0,45 2 0,-1-1 0,22-1 0,-22-21 0,-22 0 0</inkml:trace>
  <inkml:trace contextRef="#ctx0" brushRef="#br0" timeOffset="10077.2124">23217 10120 512,'0'0'0,"0"0"0,0 0 0,-22 0 0,22 0 0,-21 0 0,-3 0 0,4 23 0,-26-2 0,25 2 0,-2 21 0,23-22 0,23-1 0,-2 1 0,2-22 0,20 22 0,2-44 0,-23 22 0,22-22 0,-22-21 0,22 20 0,-22-42 0,-22 21 0,22-23 0,-22 0 0,0 24 0,0-1 0,0 22 0,0-1 0,0 23 0,0 0 0,0 23 0,0-1 0,0 22 0,-22 21 0,22 2 0,0-22 0,0 20 0,0 2 0,0-24 0,22-21 0,-22 0 0</inkml:trace>
  <inkml:trace contextRef="#ctx0" brushRef="#br0" timeOffset="10935.1794">23790 10099 512,'0'0'0,"-22"0"0,-22 0 0,22 21 0,-23-21 0,24 23 0,-23-2 0,22 2 0,-1-2 0,2 2 0,42-1 0,2 21 0,-1-43 0,22 0 0,0 0 0,0-22 0,22 1 0,-22-24 0,-22 1 0,0 0 0,-22 0 0,0 0 0,0 21 0,-22-21 0,-22 44 0,22-21 0,0 21 0,22 0 0,0 0 0,0 0 0,0 0 0,22-22 0,22 22 0,0-22 0,22 0 0,-22-23 0,1 1 0,20-21 0,-20 20 0,-1-21 0,-22 22 0,0 22 0,0 0 0,-22 22 0,-22 0 0,0 22 0,0 0 0,-22 44 0,-1-22 0,1 22 0,23 45 0,-24-23 0,24 22 0,21 0 0,0-21 0,44 20 0,-22-42 0,43 22 0,2-46 0,-1 1 0,0-44 0,-44 0 0,23-23 0,-45 2 0,-23-22 0,-21-1 0,-22-23 0,0 22 0,-45 1 0,1 0 0,22-22 0,22 45 0,0-2 0,22 2 0,21-2 0,46 23 0,-1-21 0,44 21 0,0-23 0,67 23 0,-67 0 0,-1-22 0</inkml:trace>
  <inkml:trace contextRef="#ctx0" brushRef="#br0" timeOffset="11794.1464">22026 10826 512,'0'0'0,"0"0"0,0 21 0,22-21 0,1 0 0,-2 0 0,24 0 0,-1-21 0,0-2 0,0 2 0,22-2 0,-22-21 0,0 0 0,22 22 0,-22-45 0,1 46 0,-1-22 0,-44-1 0,21-1 0,-42 23 0,21 22 0,-44 0 0,21 0 0,-21 22 0,22-22 0,-22 45 0,44-1 0,-22-1 0,0 1 0,22 22 0,-22 0 0,22-21 0,0-1 0,0 22 0,0-44 0,44 21 0,-22-20 0,22-2 0,0-21 0,1 0 0,-1-21 0,-1-2 0,1 2 0,-21-23 0,-23 21 0,0 1 0,0 1 0,0-2 0,0 23 0,0 0 0,-23 23 0,23-23 0,0 21 0,0 24 0,23-23 0,-23 21 0,22 1 0,0-21 0,22-1 0,-22-22 0,0 0 0</inkml:trace>
  <inkml:trace contextRef="#ctx0" brushRef="#br0" timeOffset="11918.9416">22599 10671 512,'0'0'0,"0"0"0,23 22 0</inkml:trace>
  <inkml:trace contextRef="#ctx0" brushRef="#br0" timeOffset="13572.478">23040 10826 512,'0'0'0,"0"0"0,0 0 0,0-23 0,-21 23 0,-24-21 0,1-2 0,0 23 0,0 0 0,22 23 0,-22-23 0,44 21 0,-22 2 0,44 20 0,0-20 0,0-1 0,22 0 0,22-22 0,-22 21 0,22-21 0,1 0 0,-24 0 0,2 0 0,-23 23 0,-22-23 0,0 44 0,0 0 0,0 0 0,-22 0 0,1 0 0,-3 0 0,4-21 0,-26-23 0,25 22 0,-2 0 0,-21-22 0,0-22 0,22 0 0,-22-1 0,22 23 0,22-44 0,0 22 0,22 0 0,0-22 0,44 0 0,-21 0 0,20 0 0,1-22 0,-21 21 0,-1-21 0,0 22 0,-44 0 0,22 0 0,-44 22 0,22-1 0,-44 2 0,44 21 0,-22 21 0,0 2 0,22 21 0,0 0 0,0 1 0,0-1 0,0-1 0,0 2 0,22-2 0,-22-20 0,0-2 0,0-21 0,0 0 0,22 0 0,-22 0 0,0-21 0,22-23 0,0 22 0,22-23 0,-22 23 0,0 1 0,0 21 0,1 21 0,-2 1 0,-21 1 0,0-1 0,22-22 0,0 22 0,0-22 0,-22-22 0,23 0 0,-2-1 0,2-20 0,-1-1 0,-22-1 0,22-21 0,-22 21 0,0 1 0,0 23 0,-22 21 0,22 0 0,-22 0 0,22 21 0,0 2 0,0-2 0,22 24 0,0-1 0,-22 0 0,22 0 0,-1 22 0,2 1 0,-1-23 0,0 0 0,0-22 0,0-22 0,-22 0 0,0-22 0,0-1 0,-22-21 0,-22 1 0,-1-24 0,2 46 0,-24-2 0,23 2 0,22-2 0,0 23 0,22 0 0,0 0 0,44 23 0,0-23 0,23 21 0,-1-21 0,22 23 0,0-23 0,23 21 0,-24 1 0,24 1 0,-23 21 0,0-23 0,-21 2 0,-24-2 0,1 2 0,-21-1 0,-23 0 0,0 0 0,-23-22 0,-21 22 0,-22-22 0,-44 0 0,0 0 0,-44-22 0,-23 22 0,-21-22 0,-22 22 0,-22 0 0,-2 0 0,23 0 0,45 0 0,22 22 0,0-22 0,66 22 0,43 0 0,24-22 0,-2 0 0,46 22 0,-2-22 0,-21 22 0,22-22 0,1 0 0,-2 0 0,2 0 0,43 22 0,22 0 0,0 0 0,-22 1 0</inkml:trace>
  <inkml:trace contextRef="#ctx0" brushRef="#br0" timeOffset="25771.2088">9194 14353 512,'0'0'0,"0"0"0,0 0 0,22 0 0,-22 0 0,0 0 0,0 0 0,0 0 0,0 0 0,0 22 0,0 0 0,0 0 0,0 0 0,0 23 0,22-1 0,-44 0 0,22 0 0,0 22 0,-22-21 0,22-24 0,0 23 0,-22-22 0,22 0 0,0-22 0,0 0 0,0 0 0,0-22 0,22-22 0,-22-22 0,22 0 0,0 0 0,0 0 0,0-1 0,0 23 0,0 0 0,1 0 0,-2 22 0,1 0 0,0 22 0,0 0 0,22 22 0,-21 0 0,-1 44 0,-22-22 0,22 1 0,-22 21 0,0-22 0,0 0 0,-22 0 0,22-22 0,0-22 0,0 22 0,0-22 0,0-22 0,0 0 0,0 0 0,0-22 0,0-22 0,0 0 0,0-1 0,22-21 0,0 22 0,-1 22 0,24 22 0,-24 22 0,3-22 0,-24 44 0,22 0 0,-1 22 0,2 0 0,-2 1 0,1 42 0,-22-20 0,22-1 0,-22-22 0,0 22 0,0-44 0,22 23 0,-22-45 0,0 21 0</inkml:trace>
  <inkml:trace contextRef="#ctx0" brushRef="#br0" timeOffset="26145.5944">10252 14309 512,'-22'0'0,"22"0"0,-22 0 0,0 0 0,-22 0 0,0 23 0,0-2 0,0 1 0,0 0 0,22 22 0,22-21 0,0-1 0,43 22 0,24-22 0,-1 0 0,0 0 0,-22 22 0,0-22 0,-21 0 0,-23 0 0,0 1 0,-23-2 0,-21-21 0,0 22 0,0-22 0,-22 0 0,21 0 0,1-22 0,1 1 0,43-2 0,-23 23 0</inkml:trace>
  <inkml:trace contextRef="#ctx0" brushRef="#br0" timeOffset="26379.5854">10384 14066 512,'0'0'0,"0"0"0,0 0 0,0 0 0,0 0 0,44 0 0,-21 23 0,21-23 0,0 0 0,0 0 0,-22 0 0</inkml:trace>
  <inkml:trace contextRef="#ctx0" brushRef="#br0" timeOffset="26644.7752">10825 13780 512,'0'0'0,"0"0"0,0 0 0,0 0 0,23 0 0,-46 22 0,23 0 0,0 22 0,0-22 0,0 22 0,0 0 0,0 0 0,0 0 0,0-21 0,0-1 0</inkml:trace>
  <inkml:trace contextRef="#ctx0" brushRef="#br0" timeOffset="29907.0498">12038 14332 512,'0'0'0,"0"0"0,0 0 0,0 0 0,0 0 0,0 0 0,0 0 0,0 0 0,0 0 0,0 0 0,0 0 0,0 0 0,0 0 0,0 0 0,0 0 0,0 0 0,0 0 0,0 0 0,0 0 0,0 0 0,0 0 0,0 0 0,0 0 0,0 0 0,0 0 0,0 0 0,0 0 0,0 0 0,0 0 0,0 0 0,0 0 0,0 0 0,0 0 0,0 0 0,0 0 0,0 0 0,0 0 0,0 0 0,0 0 0,0 0 0,0 0 0,0 0 0,0 0 0,0 0 0,0 0 0,0 0 0,0 0 0,0 0 0,0 0 0,0 0 0,0 0 0,0 0 0,0 0 0,0 0 0,0 21 0,0-21 0,0 0 0,0 22 0,0 0 0,0 0 0,0 23 0,0-23 0,0 22 0,0 0 0,0 0 0,0 0 0,0 0 0,0-21 0,0 20 0,0-43 0,0 22 0,0 0 0,0-22 0,0 0 0,0-22 0,-22 0 0,22 0 0,0-44 0,0 22 0,0 0 0,0-22 0,0 0 0,0 21 0,0-21 0,22 22 0,0 22 0,22-22 0,-22 44 0,0-22 0,0 22 0,1 0 0,-2 22 0,2 0 0,-1 0 0,0 23 0,0-2 0,-1 1 0,-21 23 0,23-23 0,-23 0 0,0 0 0,0 0 0,0-22 0,0 0 0,-23 1 0,23-23 0,-21 0 0,21 0 0,0-23 0,0 1 0,21-22 0,-21 0 0,45 0 0,-45 0 0,44 0 0,-44-1 0,44 23 0,-44 0 0,22 0 0,0 1 0,-22 21 0,22 0 0,-22 0 0,22 21 0,-22 1 0,0 0 0,21 22 0,-21 1 0,0-1 0,0 0 0,0 22 0,0-22 0,-21 1 0,21-24 0,0 1 0,0 0 0,0-22 0,0 0 0</inkml:trace>
  <inkml:trace contextRef="#ctx0" brushRef="#br0" timeOffset="30312.6342">13207 13846 512,'0'0'0,"0"0"0,0 22 0,0 0 0,0 0 0,0 23 0,-22-1 0,-1 21 0,2 2 0,-2-1 0,1 22 0,1 0 0,-2 1 0,-21-1 0,0 0 0,22 1 0,-22-2 0,22 2 0,-22-23 0,22 0 0,0 1 0,0-46 0,22 1 0,-22 0 0,22-22 0,0 0 0,0-22 0,0 22 0</inkml:trace>
  <inkml:trace contextRef="#ctx0" brushRef="#br0" timeOffset="30780.6162">13559 14419 512,'0'0'0,"0"0"0,0-22 0,0 22 0,-21 0 0,-24-22 0,-21 44 0,22-22 0,-22 0 0,44 22 0,-22-22 0,44 22 0,0 23 0,44-23 0,-22 0 0,22 22 0,22-22 0,0 0 0,-21 22 0,-24-22 0,23 0 0,-44 1 0,23-23 0,-46 21 0,23-21 0,-21 22 0,-2-22 0,-21 0 0,1 0 0,-24 0 0,23 0 0,0 0 0,22 22 0,-22-22 0,22 22 0,0-22 0,0 0 0,22 22 0</inkml:trace>
  <inkml:trace contextRef="#ctx0" brushRef="#br0" timeOffset="32948.9328">15235 14199 512,'0'0'0,"0"0"0,0 0 0,0 22 0,-22 0 0,22 0 0,0 22 0,0 0 0,-22 0 0,22 23 0,0-23 0,-22 22 0,22-22 0,-22 0 0,22-22 0,0 0 0,0-22 0,0 0 0,0-22 0,22-22 0,-22 0 0,22-22 0,-22 0 0,22-1 0,0 23 0,0-22 0,0 22 0,0 22 0,1 0 0,21 22 0,-23 0 0,24 0 0,-1 22 0,-22 0 0,22 0 0,-22 22 0,-1 22 0,-21-22 0,0 23 0,0-1 0,0-22 0,0-22 0,0 0 0,-21 0 0,21-22 0,0 0 0,0 0 0,21-22 0,-21-22 0,0 22 0,0-44 0,23 22 0,-2-23 0,25 2 0,19 20 0,-21 1 0,22 22 0,1 22 0,-23 0 0,0 22 0,-22 22 0,22 1 0,-44 20 0,22 2 0,-22-1 0,22 0 0,-22 0 0,22 1 0,-22-46 0,0 1 0</inkml:trace>
  <inkml:trace contextRef="#ctx0" brushRef="#br0" timeOffset="33260.9208">14993 14993 512,'0'0'0,"0"0"0,-22 0 0,22 0 0,22 0 0,22 0 0,44 0 0,0 0 0,23 0 0,20 0 0,1 0 0,23 22 0,-22-22 0,-23 22 0,0-22 0,-22 22 0,-44-22 0,1 0 0,-45 22 0,0-22 0</inkml:trace>
  <inkml:trace contextRef="#ctx0" brushRef="#br0" timeOffset="33806.8998">15698 15302 512,'0'0'0,"22"0"0,-22 0 0,22-23 0,-22 23 0,0-21 0,0 21 0,-44-22 0,23 22 0,-46 0 0,1 22 0,0-22 0,43 21 0,2 2 0,21-2 0,44 2 0,0 21 0,0-22 0,21 0 0,2 23 0,0-1 0,-23-24 0,-22 3 0,-1-2 0,-21 2 0,-21-2 0,-1 2 0,-1 0 0,-21-23 0,0 0 0,-23 0 0,23 0 0,-21 0 0,21-23 0,-22 23 0,22 0 0,21-23 0,2 23 0,-2 23 0,23-23 0,0 23 0,0-23 0</inkml:trace>
  <inkml:trace contextRef="#ctx0" brushRef="#br0" timeOffset="87888.4202">3417 17440 512,'0'0'0,"0"0"0,0-22 0,-22 0 0,22 22 0,-22-22 0,-22 22 0,-22-22 0,-23 22 0,2 22 0,20-22 0,1 22 0,44 0 0,-22 0 0,44 0 0,0 0 0,44 0 0,0 1 0,0-1 0,23 0 0,-1-1 0,0 2 0,0-2 0,-22 24 0,0-23 0,-22 22 0,0-22 0,0 0 0,-22 0 0,-22 0 0,0 0 0,-22 0 0,-22-22 0,22 0 0,-23 0 0,1 0 0,-22 0 0,22 0 0,0 0 0,44 0 0,-22 0 0,22 0 0,22 0 0,0 0 0</inkml:trace>
  <inkml:trace contextRef="#ctx0" brushRef="#br0" timeOffset="88216.0076">3991 17396 512,'0'0'0,"0"0"0,0 0 0,0 0 0,0 0 0,21 0 0,2 22 0,21-22 0,-1 22 0,24-22 0,-1 22 0,-22 0 0,0-22 0</inkml:trace>
  <inkml:trace contextRef="#ctx0" brushRef="#br0" timeOffset="88449.9986">3770 17749 512,'0'0'0,"0"0"0,22 0 0,22 22 0,1-22 0,42 0 0,1 0 0,1 22 0,-23-22 0</inkml:trace>
  <inkml:trace contextRef="#ctx0" brushRef="#br0" timeOffset="95381.1322">4762 17220 512,'0'22'0,"0"-22"0,0 22 0,0 0 0,0 0 0,0 22 0,0 0 0,-22 0 0,22 0 0,-22 23 0,22-45 0,0 22 0,0-23 0,0 2 0,0-23 0,0 0 0,0-23 0,0-21 0,0-21 0,-22-2 0,22-21 0,0 22 0,-22-22 0,44-1 0,-22 23 0,22 0 0,-22 22 0,44 22 0,-22 0 0,0 22 0,1 0 0,21 22 0,-23 0 0,1 22 0,1 22 0,-2-22 0,2 23 0,-23 21 0,21-22 0,-21 0 0,0 0 0,0-22 0,0 1 0,0-23 0,0-1 0,0-42 0,23-1 0,-23 0 0,0-23 0,0 1 0,0-44 0,-23 22 0,46 0 0,-23 0 0,22 21 0,0-21 0,0 22 0,22 22 0,-21 0 0,21 0 0,-22 22 0,22 0 0,-23 22 0,1 22 0,22-22 0,-21 44 0,-23 1 0,21-1 0,2 0 0,-1 22 0,0 0 0,-22-21 0,22-2 0,-22-21 0,0 23 0,0-45 0,21 0 0,-42-22 0</inkml:trace>
  <inkml:trace contextRef="#ctx0" brushRef="#br0" timeOffset="95739.9184">4233 18146 512,'0'0'0,"22"22"0,-22-44 0,44 22 0,22 0 0,1-22 0,43 22 0,0-22 0,0 22 0,1-22 0,20 22 0,-21 0 0,23 0 0,-23-22 0,23 22 0,-45 0 0,22 0 0,-44 0 0,-22 0 0,0 0 0</inkml:trace>
  <inkml:trace contextRef="#ctx0" brushRef="#br0" timeOffset="96551.0872">5180 18233 512,'0'0'0,"0"0"0,0 23 0,-20 0 0,20-2 0,0 2 0,-23 21 0,0 0 0,2 0 0,21-1 0,-22 23 0,0 1 0,22-23 0,0 23 0,22-24 0,-22 1 0,43-22 0,-20 0 0,20 0 0,3 0 0,-2-22 0,21 0 0,-20-22 0,-1 22 0,0-22 0</inkml:trace>
  <inkml:trace contextRef="#ctx0" brushRef="#br0" timeOffset="96816.277">5049 18608 512,'0'0'0,"22"0"0,0-21 0,-1 21 0,25 21 0,20-21 0,-22 23 0,-23-23 0</inkml:trace>
  <inkml:trace contextRef="#ctx0" brushRef="#br0" timeOffset="99499.3738">5335 18344 512,'0'0'0,"0"0"0,22 0 0,-22 23 0,0-23 0,-22 0 0,0 0 0,-21 21 0,-23 2 0,22-1 0,-2 0 0,25-1 0,-1 1 0,22 0 0,0 22 0,0-21 0,43-2 0,3 2 0,-2-1 0,22 0 0,-23-22 0,1 23 0,-44-23 0,0 0 0,0 0 0,-22 0 0,-22 0 0,0 21 0,1-21 0,19 0 0,4 23 0,20-3 0,0 3 0,20-2 0,4 24 0,-2-23 0,22 0 0,-23 0 0,1-22 0,-22 22 0,-22-22 0,1 23 0,-23-23 0,-22 21 0,20-21 0,3 0 0,21 0 0</inkml:trace>
  <inkml:trace contextRef="#ctx0" brushRef="#br0" timeOffset="99967.3558">5777 18608 512,'0'0'0,"0"-21"0,-23-2 0,1 1 0,0 0 0,-22 0 0,0 22 0,22 0 0,0 0 0,0 22 0,44 22 0,0-21 0,22 21 0,0 0 0,0 0 0,1-1 0,-24-20 0,2 21 0,20-22 0,-43 0 0,0 0 0,0-22 0,-22 0 0,1 0 0,-23 0 0,-1 0 0,1 0 0,0 0 0,22 0 0,0-22 0</inkml:trace>
  <inkml:trace contextRef="#ctx0" brushRef="#br0" timeOffset="101012.5156">6835 17374 512,'0'0'0,"0"0"0,0 22 0,-22 0 0,22 22 0,-23 23 0,2 21 0,-2 0 0,2-22 0,21 0 0,-23-22 0,23 0 0,0-21 0,0-23 0,0 0 0,0 0 0,0-44 0,0-23 0,23-21 0,-2 22 0,-21-23 0,23 1 0,21 22 0,-22 0 0,-1 44 0,24 0 0,-23 22 0,0 22 0,22-22 0,0 44 0,-22-22 0,22 22 0,-22 23 0,-22-23 0,0 0 0,0 0 0,0 0 0,0-22 0,-22-22 0,22 22 0,0-22 0,0 0 0,0-22 0,0 22 0,0-44 0,0-1 0,22 1 0,-22-21 0,22 20 0,1-21 0,21 22 0,-1 0 0,1 22 0,1 0 0,-23 22 0,0 22 0,0 22 0,0 0 0,-22 22 0,0 23 0,0-23 0,-22 22 0,22 0 0,-22 0 0,22 0 0,0-44 0,0 1 0,0-45 0,0 22 0,0-22 0</inkml:trace>
  <inkml:trace contextRef="#ctx0" brushRef="#br0" timeOffset="101371.3018">8004 16955 512,'0'0'0,"0"0"0,0 22 0,0-22 0,0 44 0,-23 22 0,23 1 0,-44 43 0,22-22 0,-22 22 0,0 1 0,0 21 0,0 0 0,-22-21 0,43-23 0,-20 22 0,20-44 0,2 1 0,21-23 0,0-23 0,0-21 0,0-21 0,0-2 0,21-21 0,-21 21 0</inkml:trace>
  <inkml:trace contextRef="#ctx0" brushRef="#br0" timeOffset="101823.6844">8444 17330 512,'-22'-22'0,"22"22"0,-44 0 0,0 0 0,0 0 0,-22 0 0,22 0 0,-1 22 0,45 0 0,0 22 0,0 0 0,45 0 0,-1 23 0,22-1 0,0-22 0,0 22 0,0 0 0,-22 0 0,-21-21 0,-2-24 0,-21 2 0,-44-2 0,0-21 0,0 23 0,-22-23 0,22 0 0,-22 0 0,-1 0 0,23-23 0,22 23 0,1 0 0,-3 0 0,4 0 0,20-21 0,0 21 0</inkml:trace>
  <inkml:trace contextRef="#ctx0" brushRef="#br0" timeOffset="102681.6514">9547 17264 512,'0'0'0,"0"22"0,0 22 0,22 0 0,-22 22 0,0-22 0,0 45 0,0-24 0,-22 24 0,22-23 0,0-22 0,-22-22 0,22 0 0,0 1 0,-22-23 0,22 0 0,0-23 0,0 1 0,-23-44 0,23 22 0,0-44 0,0 21 0,23 2 0,-1-2 0,22 1 0,-23 22 0,45 0 0,-20 22 0,-2 22 0,-1 0 0,1 0 0,-21 44 0,-2-22 0,23 22 0,-44 22 0,23 1 0,-23 21 0,0-22 0,0 0 0,-23 0 0,2 0 0,21-43 0,-23-2 0,23-21 0,0 0 0,0-21 0,0-24 0,0 1 0,0-22 0,23-22 0,-2 21 0,2-21 0,20 22 0,1 0 0,1 22 0,-23 22 0,0 22 0,0 0 0,22 22 0,0 22 0,0 0 0,0 22 0,-21-21 0,-2 43 0,1-44 0,22 22 0,-21-22 0,-23-22 0,22 0 0,-22-22 0,0 0 0</inkml:trace>
  <inkml:trace contextRef="#ctx0" brushRef="#br0" timeOffset="102931.2418">10362 17021 512,'0'0'0,"0"0"0,0 0 0,22 0 0,22 22 0,23-22 0,-1 0 0,0 22 0,-22-22 0,0 0 0</inkml:trace>
  <inkml:trace contextRef="#ctx0" brushRef="#br0" timeOffset="103227.6304">10980 16734 512,'0'0'0,"0"0"0,0 0 0,0 22 0,22 23 0,-22-1 0,0 22 0,22 0 0,-22 22 0,22 1 0,-22-89 0</inkml:trace>
  <inkml:trace contextRef="#ctx0" brushRef="#br0" timeOffset="103929.6034">10583 17308 512,'0'0'0,"0"-22"0,0 22 0,-22 0 0,0 0 0,22 0 0,-44 22 0,22-22 0,-23 22 0,24 0 0,-2 0 0,23 22 0,23-22 0,-2 22 0,24-22 0,-1 1 0,22 21 0,-22-23 0,0 2 0,0-2 0,-44-21 0,0 0 0,-22 23 0,0-23 0,0 22 0,-22 0 0,22-22 0,-22 22 0,0 0 0,22-22 0,0 22 0</inkml:trace>
  <inkml:trace contextRef="#ctx0" brushRef="#br0" timeOffset="174155.5028">684 11244 512,'-23'0'0,"-44"23"0,2-23 0,-45 22 0,65 0 0,45-22 0,45 21 0,43-21 0,-1 23 0,24-2 0,-1 2 0,-21-1 0,-23 0 0,-22 22 0,-22-22 0,-22 0 0,-45 22 0,-20-22 0,-24 23 0,-20-23 0,19 0 0,3 21 0,65-21 0,0 0 0,66 1 0,-22-1 0,43 0 0,2-22 0,21 22 0,0 0 0,-43 0 0,-23 0 0,0 0 0,-44 0 0,-22 0 0,0 0 0,-45 22 0,2 0 0,-3-21 0,25 21 0,20 0 0,45-22 0,45 0 0,-1 0 0,44 22 0,1-22 0,21 0 0,0 23 0,-22-24 0,-44 2 0,-22-2 0,-44 2 0,-44 21 0,-44 0 0,-23-23 0,1 24 0,-22 21 0,66-22 0,43-21 0,45 21 0,45 0 0,20-1 0,45-22 0,1 2 0,21-1 0,-21 22 0,-23-21 0,-44 21 0,-66 0 0,-66 0 0,-45-1 0,-43 24 0,22-23 0,21 22 0,23-21 0,66-2 0,66 1 0,22-22 0,44 1 0,22-23 0,23 44 0,0-23 0,-46 23 0,-20 1 0,-67-1 0,-67 0 0,1 0 0,-44 0 0,43 1 0,2-1 0,20-23 0,45 2 0,23-2 0,43 2 0,22-23 0,22 22 0,-21 0 0,-23 0 0,-44 22 0,-44 0 0,-23 0 0,-21 1 0,-21 20 0,20-43 0,44 23 0,2-1 0,42-22 0,25 0 0,-2 0 0,21 0 0,23 0 0,-21 0 0,-24 0 0,-20 22 0,-46-21 0,-20-2 0,-45 23 0,21-22 0,2 0 0,21-22 0,21 23 0,23-1 0,23-22 0,-23 0 0,21 22 0,2-22 0,-1 22 0,-22-22 0,21 21 0,-21 2 0,22-23 0,-22 22 0,22 0 0,0-22 0,1 22 0,-23 0 0,21 0 0,-21 1 0,0-2 0</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5-02-19T11:05:55.642"/>
    </inkml:context>
    <inkml:brush xml:id="br0">
      <inkml:brushProperty name="width" value="0.05292" units="cm"/>
      <inkml:brushProperty name="height" value="0.05292" units="cm"/>
      <inkml:brushProperty name="color" value="#0070C0"/>
    </inkml:brush>
  </inkml:definitions>
  <inkml:trace contextRef="#ctx0" brushRef="#br0">22445 15787 512,'0'0'0,"0"0"0,-22 22 0,0 21 0,0-21 0,-22 22 0,0 23 0,0 0 0,-1-1 0,1 21 0,23 1 0,-24 0 0,24 23 0,21 21 0,0-22 0,21 1 0,1 21 0,1-44 0,21 23 0,0-23 0,22 0 0,0-22 0,0-22 0,0 0 0,23-21 0,-89-23 0</inkml:trace>
  <inkml:trace contextRef="#ctx0" brushRef="#br0" timeOffset="889.1658">22004 15125 512,'0'22'0,"0"0"0,22 0 0,-22 23 0,0-2 0,22 24 0,22-1 0,-22 22 0,45-22 0,-23-1 0,22 2 0,0 22 0,0-24 0,22 1 0,0 22 0,1-21 0,-1-22 0,22 20 0,-22-21 0,22 1 0,1-1 0,-23-23 0,22 2 0,-22-2 0,23 24 0,-23-23 0,0-22 0,0 22 0,0-22 0,-21 0 0,-1 0 0,-22 0 0,-22 0 0,0 0 0,-22 0 0,0 0 0,0 0 0,0 22 0,-44-22 0,21 22 0,-21 0 0,1 0 0,-24 0 0,-21 22 0,22-21 0,-22 21 0,-22-1 0,21 24 0,-21-1 0,0 22 0,22-22 0,-23 44 0,23-21 0,0 21 0,22-22 0,0 23 0,-1-23 0,23 22 0,1-22 0,-1 1 0,-1-24 0,23 24 0,0-45 0,1 0 0,-2-1 0,23-43 0</inkml:trace>
  <inkml:trace contextRef="#ctx0" brushRef="#br0" timeOffset="3775.0548">16293 16426 512,'0'0'0,"0"-45"0,0 24 0,0-46 0,-21 23 0,-2 0 0,-20 0 0,-1 1 0,-45-2 0,1 24 0,-1-2 0,2 23 0,-24 0 0,23 44 0,0 1 0,0 20 0,43 1 0,-20 22 0,20 1 0,1 21 0,0-22 0,22 22 0,0-21 0,22-1 0,22 0 0,22 0 0,22-21 0,0 21 0,23-22 0,43-22 0,-21 0 0,-2-22 0,24-22 0,-23 0 0,0-44 0,0 0 0,-22 0 0,-21-22 0,-1-23 0,0 1 0,-22 0 0,-21 0 0,-2-23 0,-21 23 0,-21 0 0,-2 0 0,-21 22 0,0 0 0,-22 22 0,-23 0 0,1 21 0,1 23 0,-2 23 0,1-2 0,-1 46 0,24-23 0,20-22 0</inkml:trace>
  <inkml:trace contextRef="#ctx0" brushRef="#br0" timeOffset="22931.118">16713 16006 512,'0'0'0,"0"0"0,0 23 0,0-23 0,0 23 0,-23-23 0,23 21 0,0 2 0,-22-1 0,22-1 0,-22 1 0,22 0 0,-22 0 0,22 22 0,0-21 0,-21 21 0,21 0 0,0-23 0,0 24 0,0-1 0,0 0 0,0-22 0,0 22 0,0 0 0,0 0 0,0 0 0,0 0 0,21-21 0,-21 21 0,0 0 0,22 0 0,0-22 0,-22 22 0,22-22 0,-22 22 0,23-22 0,-2 22 0,2-22 0,-1 1 0,0-1 0,0 0 0,-1 0 0,2 0 0,-1 0 0,0-22 0,0 22 0,-22-22 0,0 0 0,22 0 0</inkml:trace>
  <inkml:trace contextRef="#ctx0" brushRef="#br0" timeOffset="23757.8862">16603 15918 512,'0'0'0,"0"0"0,21 23 0,-21-2 0,22 2 0,-22-2 0,22 2 0,-22 0 0,22-2 0,1 2 0,-2-1 0,-21 21 0,23 1 0,-1 0 0,0-21 0,0 21 0,-1 0 0,2 0 0,-1 0 0,-22 0 0,22-22 0,-22 22 0,22 0 0,-22 1 0,0-1 0,22-1 0,-22 2 0,0-23 0,0 22 0,0-22 0,0 22 0,0 0 0,0-22 0,0 22 0,-22-22 0,22 0 0,0 22 0,0-22 0,-22 1 0,22-1 0,-22 0 0,22 0 0,-22-22 0,22 22 0,-23 0 0,23-22 0,-21 0 0,21 22 0,-22-22 0,22 0 0,0 0 0,0 0 0,0 0 0,0 0 0</inkml:trace>
  <inkml:trace contextRef="#ctx0" brushRef="#br0" timeOffset="25182.8322">16536 16448 512,'0'0'0,"0"0"0,0 0 0,0 0 0,0 0 0,0 0 0,0 0 0,22 0 0,0 0 0,-22 0 0,23 22 0,-2-22 0,1 0 0,0 0 0,0 22 0,1-22 0,-2 0 0,-21 22 0,23-22 0,-1 0 0,0 0 0,0 22 0,-1-22 0,2 0 0,-23 0 0,22 0 0,0 0 0,0 22 0,0-22 0,0 0 0,0 0 0,0 0 0,-1 0 0,2 0 0,-23 0 0,21 22 0,2-22 0,0 0 0,21 0 0,-23 0 0,2 0 0,-2 0 0,2 0 0,-1 0 0,0 0 0,0 0 0,22 0 0,-22 0 0,22 0 0,-22 0 0,0 0 0,0 0 0,23 0 0,-24 0 0,1 0 0,1 0 0,21-22 0,-23 22 0,24 0 0,-23 0 0,0 0 0,-1 0 0,2 0 0,21 0 0,-22 0 0,22 0 0,-21 0 0,-2 0 0,1 0 0,0 0 0,0-22 0,1 22 0,-23 0 0,21 0 0,-21 0 0,0 0 0,23 0 0,-23 0 0</inkml:trace>
  <inkml:trace contextRef="#ctx0" brushRef="#br0" timeOffset="26118.7962">16580 16624 512,'0'0'0,"0"0"0,23 0 0,-23 0 0,21 0 0,1 0 0,0 0 0,0 0 0,1 0 0,-2 0 0,2 23 0,-1-23 0,0 0 0,0 0 0,22 0 0,-22 0 0,0 0 0,22 0 0,-22 0 0,22-23 0,-23 23 0,2 0 0,21 0 0,-21 0 0,21 0 0,0 0 0,-23 0 0,24 0 0,-23 0 0,22 0 0,0 23 0,0-23 0,-22 0 0,22 21 0,1-21 0,-2 0 0,-20 0 0,21 0 0,-23 0 0,24 23 0,-23-23 0,21 0 0,-20 0 0,21 0 0,-22 0 0,0 0 0,0 0 0,22 0 0,-44 0 0,22 0 0,0 0 0,-22 0 0,0 0 0</inkml:trace>
  <inkml:trace contextRef="#ctx0" brushRef="#br0" timeOffset="27179.5554">16580 16823 512,'0'0'0,"0"0"0,23 0 0,-23 0 0,21 0 0,1 0 0,0 0 0,0 0 0,1 0 0,-2 0 0,2 22 0,21-22 0,-22 0 0,22 0 0,-22 0 0,22 0 0,-22-22 0,22 22 0,-1 0 0,-20 0 0,21 0 0,-21 0 0,21 0 0,0 0 0,0 0 0,0 0 0,0 0 0,0 0 0,0 0 0,0 0 0,0 0 0,0 0 0,1 0 0,-1 22 0,0-22 0,0 0 0,-1 22 0,-20-22 0,21 22 0,0-22 0,-22 0 0,22 22 0,-22-22 0,0 0 0,0 0 0,1 0 0,-2 0 0,2 0 0,-23 0 0,21 0 0,-21 0 0,0 0 0,0 0 0,0 0 0,0 0 0,0 0 0,23 0 0,-23-22 0,0 22 0,0 0 0,0 0 0</inkml:trace>
  <inkml:trace contextRef="#ctx0" brushRef="#br0" timeOffset="28193.5164">18035 16293 512,'0'0'0,"0"0"0,0 23 0,0-23 0,0 21 0,0-21 0,0 0 0,0 23 0,0-23 0,0 21 0,0-21 0,0 23 0,0-23 0,0 22 0,0 0 0,0-22 0,0 22 0,0 0 0,-22 0 0,22 0 0,0 0 0,0 0 0,0 0 0,0 0 0,0 1 0,22 21 0,-22-23 0,0 1 0,0 0 0,23 1 0,-23-1 0,21 0 0,-21 0 0,0 0 0,23 0 0,-2-22 0,-21 22 0,23-22 0,-23 22 0,22-22 0,-22 0 0,0 0 0,21 22 0,-21-22 0,0 0 0,23 0 0,-23 0 0,0 0 0,0 0 0,0 0 0,0 0 0,22 0 0,-22 0 0,0 0 0,0 0 0,0 0 0,0 0 0,0 0 0,0 0 0,0 0 0,0 0 0,0 0 0</inkml:trace>
  <inkml:trace contextRef="#ctx0" brushRef="#br0" timeOffset="111271.3214">15941 16558 512,'0'0'0,"0"22"0,0-22 0,0 22 0,0-22 0,0 0 0,0 0 0,22 0 0,-22 0 0,0 0 0,0 0 0,22-22 0,-22 22 0,-22-22 0,22 22 0,-22-22 0,22 22 0,-22-22 0,-1 22 0,-21 0 0,23 0 0,-1 0 0,-1 22 0,2-22 0,-2 22 0,1 0 0,22 0 0,0 0 0,0 1 0,0-2 0,22 2 0,1-2 0,-2-21 0,2 22 0,-1-22 0,-1 0 0,2 0 0,-2-22 0,2 22 0,-1-21 0,-22 21 0,0-23 0,0 2 0,0-2 0,-22 23 0,-22-22 0,21 22 0,-20-22 0,20 22 0,2 22 0,-2-22 0,1 22 0,22-22 0,0 23 0,0-2 0,22-21 0,-22 23 0,23-23 0,-2 0 0,2 0 0,-1 0 0,-1 0 0,-21-23 0,23 23 0,-23-21 0,0 21 0,-23-23 0,23 23 0,-21-22 0,21 22 0,-22 0 0,22-22 0,-23 22 0,23 0 0,0 0 0,0 0 0,0 0 0,0 22 0,0-22 0,0 0 0,0 0 0,23 0 0,-23 0 0,0 0 0,0 0 0,0 0 0,0 0 0,-23 0 0,23 0 0,-21 0 0,-2 0 0,1 0 0,0 0 0</inkml:trace>
  <inkml:trace contextRef="#ctx0" brushRef="#br0" timeOffset="115810.7468">19975 14772 512,'-21'0'0,"-24"0"0,-20 22 0,-24 22 0,1 23 0,-1-1 0,24 22 0,-1 22 0,22 44 0,-1 2 0,45 19 0,0 45 0,45 2 0,-24 19 0,23 2 0,23 22 0,-1-1 0,0-21 0,1-1 0,-2 1 0,1-44 0,23-23 0,-23-21 0,0-24 0,1-42 0,-2-23 0,2-21 0,-1-68 0,-22 1 0,22-44 0,0-23 0,0-42 0,-22-24 0,1-21 0,20-1 0,-20-21 0,-24 21 0,2-21 0,-1-1 0,0 23 0,-22-23 0,0 23 0,-22 21 0,0-21 0,-1 23 0,-21-2 0,-22 23 0,22-23 0,-22 24 0,-22 20 0,22 1 0,-22 43 0,-45 45 0,22 0 0,46 0 0,-23 1 0,65-2 0,1 67 0,-43 0 0,-2 23 0,1-1 0,22 22 0,0 22 0,-1 0 0,24 23 0,-23 42 0,44-175 0</inkml:trace>
  <inkml:trace contextRef="#ctx0" brushRef="#br0" timeOffset="118119.458">16029 16911 512,'0'0'0,"0"0"0,22 22 0,0-22 0,0 0 0,22 0 0,-21 0 0,-2-22 0,-21 0 0,0 0 0,0 0 0,-44 0 0,0-22 0,0 21 0,0 23 0,0 0 0,22 0 0,0 0 0,22 23 0,-23-23 0,23 22 0,0 0 0,45 0 0,-23 0 0,0 0 0,22-22 0,-22 0 0,0 0 0,0-22 0,0 22 0,-22-22 0,-22-22 0,0 22 0,0-1 0,-22 1 0,0 0 0,0 22 0,21 0 0,2 0 0,-2 0 0,23 22 0,0 0 0,0 1 0,0-23 0,23 22 0,-2-22 0,2 22 0,-1-44 0,0 22 0,0 0 0,0-22 0,-22 22 0,0-23 0,-22 1 0,0 0 0,0 22 0,-23-21 0,24 21 0,21 21 0,0-21 0,0 22 0,0 0 0,21 1 0,2-23 0,-1 22 0,0-22 0</inkml:trace>
  <inkml:trace contextRef="#ctx0" brushRef="#br0" timeOffset="118930.6268">18873 16558 512</inkml:trace>
  <inkml:trace contextRef="#ctx0" brushRef="#br0" timeOffset="119102.2202">18873 16647 512</inkml:trace>
  <inkml:trace contextRef="#ctx0" brushRef="#br0" timeOffset="119258.2142">18807 16647 512,'0'0'0,"0"0"0,0 0 0</inkml:trace>
  <inkml:trace contextRef="#ctx0" brushRef="#br0" timeOffset="148609.6856">1345 17617 512,'0'0'0,"0"0"0,22-23 0</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5-02-19T11:08:53.272"/>
    </inkml:context>
    <inkml:brush xml:id="br0">
      <inkml:brushProperty name="width" value="0.05292" units="cm"/>
      <inkml:brushProperty name="height" value="0.05292" units="cm"/>
      <inkml:brushProperty name="color" value="#0070C0"/>
    </inkml:brush>
  </inkml:definitions>
  <inkml:trace contextRef="#ctx0" brushRef="#br0">10517 7981 512,'0'0'0,"0"0"0,0 0 0,-22 22 0,22-22 0,-22 0 0,22 22 0,-22 0 0,-1 23 0,23-24 0,0 2 0,-21-2 0,21 23 0,0-21 0,0 21 0,21-22 0,-21 0 0,23 0 0,21 0 0,-22-22 0,22 0 0,0 0 0,0-22 0,0 0 0,1 0 0,21 0 0,-1 0 0,-20 0 0,21-22 0,-22 21 0,0 2 0,-1-2 0,24 2 0,-23-2 0,0 1 0,22 22 0,-22 0 0,23 0 0,-1 0 0,0 22 0,1 1 0,-2-2 0,1 2 0,1 21 0,-1 0 0,-22 0 0,22 0 0,-22 0 0,-21 0 0,-2 0 0,1 0 0,-22 0 0,0 0 0,0-21 0,0-1 0,0-22 0,0 22 0,0-22 0,0-22 0,0 22 0,0-22 0,0-23 0,0 23 0,22-22 0,0 23 0,-22-24 0,44 1 0,-21 0 0,-1 0 0,0 22 0,21 0 0,-20 0 0,21-1 0,0 23 0,0 0 0,22 0 0,-1 23 0,25-1 0,-2 0 0,22 0 0,-22 22 0,22-22 0,1 0 0,-23 0 0,0 0 0,1-22 0,-2 0 0,2 0 0,-23 0 0,22 0 0,-21-22 0,-2 0 0,1-22 0,1 0 0,-2 22 0,-19-22 0,-2 0 0,-23-23 0,-21 46 0,0-46 0,0 45 0,-21-22 0,-2 21 0,2 23 0,-25 0 0,25 0 0,-45 23 0,21-1 0,-43 0 0,22 22 0,22-22 0,0 1 0</inkml:trace>
  <inkml:trace contextRef="#ctx0" brushRef="#br0" timeOffset="686.3736">12126 8444 512,'0'0'0,"0"0"0,0-22 0,0 22 0,22-22 0,-22 22 0,0 0 0,0 22 0,0-22 0,22 22 0,-22 1 0,0-2 0,0 23 0,0 0 0,0 1 0,0 21 0,0-22 0,0 44 0,0-22 0,-22 23 0,0-1 0,22 22 0,0 0 0,-22 1 0,22-1 0,-21 0 0,21 22 0,-23 1 0,1-24 0,0 24 0,0 0 0,0-2 0,22 3 0,-22-3 0,22-21 0,0 0 0,0-22 0,0 1 0,0-1 0,0-22 0,0-22 0,0 23 0,0-46 0,0 2 0,0-2 0,0-21 0,0 0 0,0 0 0,0 0 0,0 0 0,0 0 0,0 0 0</inkml:trace>
  <inkml:trace contextRef="#ctx0" brushRef="#br0" timeOffset="1419.5454">10120 11928 512,'0'0'0,"0"0"0,0 22 0,-22 22 0,0 1 0,0 20 0,-1 2 0,-21 21 0,23 0 0,-1 23 0,-22-23 0,0-1 0,-1 2 0,1-1 0,23-21 0,-23-24 0,22 1 0,-2-22 0,3-22 0,21-22 0,0-1 0,21-41 0,3-3 0,-2-21 0,-1-1 0,23-21 0,0-22 0,1 0 0,20 21 0,-42-21 0,43 22 0,-22 22 0,0-1 0,-22 24 0,0 20 0,0 23 0,0 22 0,-22 0 0,0 22 0,22 23 0,-22-1 0,22 21 0,0 24 0,0-23 0,1 45 0,-2-23 0,23 0 0,1 0 0,-24 23 0,24-23 0,-23-22 0,22-1 0,-22-20 0,0-1 0,-22-44 0,0 22 0,0-44 0,0 22 0</inkml:trace>
  <inkml:trace contextRef="#ctx0" brushRef="#br0" timeOffset="1637.937">9723 12325 512,'0'0'0,"0"0"0,23 0 0,-2 0 0,23-22 0,22 0 0,44 22 0,-21-22 0,43-22 0,1 22 0,-133 22 0</inkml:trace>
  <inkml:trace contextRef="#ctx0" brushRef="#br0" timeOffset="1903.1268">10825 11884 512,'0'0'0,"23"0"0,-2 22 0,2 22 0,21-22 0,-22 22 0,0 23 0,0-2 0,0 2 0,0 21 0,0-22 0,-22 23 0,22-24 0,-22 23 0,21-43 0,-21 21 0,0-44 0,0 0 0</inkml:trace>
  <inkml:trace contextRef="#ctx0" brushRef="#br0" timeOffset="2277.5124">10892 12039 512,'0'-23'0,"0"-21"0,0 0 0,0-22 0,22 0 0,0 21 0,22 23 0,0-21 0,0 43 0,23-22 0,-1 44 0,-22-22 0,0 43 0,-1 1 0,1 1 0,-21-1 0,-1 0 0,-22 0 0,0 0 0,0 1 0,-45-1 0,1-23 0,1 2 0,-24-2 0,-20 2 0,-2-23 0,1 0 0,44 0 0,-1-23 0</inkml:trace>
  <inkml:trace contextRef="#ctx0" brushRef="#br0" timeOffset="2870.2896">12193 11686 512,'-23'0'0,"23"0"0,-22 0 0,-22 22 0,0-22 0,-22 43 0,22-43 0,-22 22 0,22-22 0,-23 23 0,23 21 0,1-22 0,20 0 0,-21 0 0,44 22 0,-22-22 0,0 22 0,22-21 0,0 21 0,0 0 0,22 0 0,-22 22 0,0 0 0,0 0 0,0 0 0,0 1 0,0 21 0,0-45 0,0 24 0,22-1 0,-22-43 0,44 21 0,-21 0 0,43-24 0,-1 3 0,2-2 0,21-21 0,0 0 0,0 0 0,1-21 0,-23 21 0,-45-23 0</inkml:trace>
  <inkml:trace contextRef="#ctx0" brushRef="#br0" timeOffset="3057.4824">11531 12303 512,'0'0'0,"0"0"0,22-22 0,22 0 0,1 22 0,20-22 0,45 22 0,1-22 0,21 22 0,-22 0 0,1 0 0,-68 0 0</inkml:trace>
  <inkml:trace contextRef="#ctx0" brushRef="#br0" timeOffset="3353.871">12766 11928 512,'0'0'0,"22"22"0,0 0 0,0 22 0,-22 23 0,22-2 0,0 24 0,0-1 0,0 1 0,0-1 0,0 0 0,0-22 0,0 22 0,-22-43 0,23 20 0,-23-22 0,21-20 0,-21-23 0</inkml:trace>
  <inkml:trace contextRef="#ctx0" brushRef="#br0" timeOffset="3899.85">12721 11840 512,'0'-22'0,"23"0"0,-1-23 0,0 2 0,22-1 0,22 22 0,-22-1 0,45 23 0,-24 0 0,24 0 0,-1 45 0,-22-23 0,-22 0 0,-22 21 0,0 2 0,-44-1 0,22 22 0,-44-22 0,0 0 0,0 22 0,-22-22 0,-23 23 0,23-23 0,0 0 0,0 0 0,22 0 0,22-22 0,22 23 0,0-24 0,22 2 0,22 21 0,22-23 0,0 24 0,44-2 0,1-21 0,-23 23 0,0-1 0,1 0 0,-1 0 0,-22-21 0,-44-2 0,22-21 0,-22 0 0,-22-21 0,0 21 0</inkml:trace>
  <inkml:trace contextRef="#ctx0" brushRef="#br0" timeOffset="4243.0368">14199 11972 512,'0'0'0,"0"22"0,0 0 0,23 45 0,-2-2 0,-21 2 0,22 21 0,0-22 0,0 23 0,0-1 0,0-23 0,1 2 0,-2-1 0,-21-21 0,23-1 0,-23-23 0,0-21 0</inkml:trace>
  <inkml:trace contextRef="#ctx0" brushRef="#br0" timeOffset="4508.2266">13692 11862 512,'0'0'0,"0"-22"0,22 22 0,0-44 0,22 21 0,45 1 0,-2 0 0,46 1 0,-23 21 0,22 0 0,-22-22 0,0 22 0,-21 0 0,-45 0 0,0 0 0</inkml:trace>
  <inkml:trace contextRef="#ctx0" brushRef="#br0" timeOffset="4960.6092">14948 11928 512,'0'22'0,"0"0"0,-21 22 0,-2 0 0,1 23 0,0-1 0,0 0 0,1 0 0,21 0 0,0 1 0,21-2 0,1 2 0,22-24 0,0 2 0,1-23 0,43 22 0,-22-44 0,0 0 0,22-22 0,0 0 0,-22-22 0,1-1 0,-2-20 0,-21-2 0,2 2 0,-3-2 0,-21-21 0,-22 22 0,0-23 0,-22 24 0,-21 20 0,-3-21 0,25 44 0,-2 0 0</inkml:trace>
  <inkml:trace contextRef="#ctx0" brushRef="#br0" timeOffset="5272.5972">16162 11906 512,'0'0'0,"21"22"0,-21 0 0,0 22 0,23 1 0,-23 20 0,21-21 0,-21 23 0,22-1 0,1-22 0,-2 0 0,2 22 0,-23-22 0,21-21 0,-21-2 0,23-21 0,-23 0 0,0 0 0</inkml:trace>
  <inkml:trace contextRef="#ctx0" brushRef="#br0" timeOffset="5740.5792">16029 11664 512,'22'-22'0,"-22"-1"0,22 1 0,0 0 0,22 0 0,0 0 0,22 22 0,-22 0 0,45 22 0,-23 0 0,0 22 0,0 1 0,0-1 0,-22-1 0,-21 24 0,-2-23 0,-42 0 0,-2 0 0,-43 0 0,22 1 0,-44-24 0,22 2 0,0 21 0,-1-23 0,23 24 0,22-23 0,1 22 0,42 0 0,1-22 0,22 22 0,45 1 0,-1-1 0,0-23 0,0 23 0,0-21 0,1 21 0,-1-23 0,-22-21 0,22 22 0,-67-22 0</inkml:trace>
  <inkml:trace contextRef="#ctx0" brushRef="#br0" timeOffset="6348.9558">17727 11729 512,'0'0'0,"0"0"0,-22-21 0,-1 21 0,-21 0 0,-22 21 0,0-21 0,-22 0 0,22-21 0,-22 21 0,21 0 0,23 21 0,0 1 0,21-22 0,2 22 0,21 1 0,0 21 0,0-22 0,0 22 0,0 0 0,21 0 0,-21 22 0,0-22 0,0 23 0,0-1 0,0 0 0,0-22 0,0 0 0,-21 23 0,21-23 0,0 0 0,0 0 0,21-23 0,2 1 0,0 1 0,21-1 0,0-22 0,22 0 0,0 0 0,44 0 0,-21 22 0,21-22 0,-22 0 0,22 0 0,0 22 0,-66-22 0,1 0 0</inkml:trace>
  <inkml:trace contextRef="#ctx0" brushRef="#br0" timeOffset="6551.748">17109 12104 512,'0'-21'0,"-23"21"0,23 0 0,0 21 0,23-21 0,44 23 0,-2 21 0,68 0 0,-1 22 0,-21-22 0,-46 0 0</inkml:trace>
  <inkml:trace contextRef="#ctx0" brushRef="#br0" timeOffset="7659.3054">18146 13316 512,'-23'0'0,"2"23"0,-46-23 0,-20 22 0,-2 0 0,-21-22 0,-22 0 0,-1 0 0,-21 0 0,0-22 0,-23 22 0,-21-22 0,0-1 0,-23 2 0,1-2 0,-1 2 0,-22-2 0,23 2 0,-23-1 0,23 22 0,-1-21 0,-22 21 0,23 0 0,-22-23 0,-1 23 0,23 0 0,-23 0 0,1 0 0,-1 23 0,1-2 0,21-21 0,0 22 0,1-22 0,22 21 0,-23 2 0,22-2 0,1 2 0,22-2 0,-1 24 0,1-23 0,22 0 0,43 0 0,1 23 0,22-24 0,0 1 0,44 0 0,21 0 0,2 1 0,21-2 0,0-21 0,21 23 0,-21-2 0,23-21 0,-1 23 0,0-23 0,0 0 0,0 21 0,22-21 0,22 0 0,0 0 0,0 0 0,1 0 0,21-21 0,22 21 0,0-23 0,0 23 0,45-21 0,-24 21 0,25-23 0,20 2 0,0-2 0,1 23 0,21-22 0,1 22 0,21-22 0,-21 22 0,21-22 0,0 22 0,1 0 0,-23 0 0,1-21 0,-1 21 0,1 21 0,21-21 0,0 0 0,-21 22 0,22-22 0,-23 22 0,1-22 0,-23 0 0,22 22 0,-21 1 0,-1-23 0,1 44 0,-23-23 0,0 2 0,-44-2 0,23 24 0,-23-1 0,-22-22 0,0 22 0,-21-22 0,-46-22 0</inkml:trace>
  <inkml:trace contextRef="#ctx0" brushRef="#br0" timeOffset="141825.546">1785 15874 512,'0'0'0,"0"0"0,0 0 0,0 0 0,0 0 0,-21 0 0,21 0 0,0 0 0</inkml:trace>
  <inkml:trace contextRef="#ctx0" brushRef="#br0" timeOffset="142449.522">1168 17992 512,'0'0'0,"0"0"0</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5-02-19T10:27:20.485"/>
    </inkml:context>
    <inkml:brush xml:id="br0">
      <inkml:brushProperty name="width" value="0.05292" units="cm"/>
      <inkml:brushProperty name="height" value="0.05292" units="cm"/>
      <inkml:brushProperty name="color" value="#FF0000"/>
    </inkml:brush>
  </inkml:definitions>
  <inkml:trace contextRef="#ctx0" brushRef="#br0">22312 10495 512,'-21'0'0,"42"0"0,-42-21 0,21-2 0,-22 1 0,0 0 0,0 22 0,-1-23 0,2 23 0,-23-22 0,-1 22 0,24-22 0,-2 22 0,1 0 0,-22-22 0,22 22 0,0 22 0,0-22 0,-22 0 0,22 22 0,0 0 0,0 1 0,-23-23 0,24 22 0,-2 23 0,1-24 0,22 23 0,-20-22 0,-3 22 0,0 0 0,23-22 0,0 22 0,0 0 0,0 0 0,0-21 0,0 20 0,0-20 0,23-1 0,0 0 0,-3 22 0,2-44 0,1 21 0,21-21 0,-22 23 0,22-23 0,0 0 0,-22-23 0,22 23 0,0-21 0,0 21 0,0-23 0,1 2 0,-24-1 0,23 0 0,-21-23 0,-1 1 0,22 23 0,-23-24 0,2 1 0,-1 0 0,0 0 0,-22 21 0,0 2 0,0-22 0,0 20 0,0 2 0,-22-2 0,0 1 0,22 0 0,-23-1 0,2 23 0,21-22 0,-22 22 0,0-22 0,22 22 0,-22 0 0,22 0 0,0 0 0,0 0 0,0 0 0</inkml:trace>
  <inkml:trace contextRef="#ctx0" brushRef="#br0" timeOffset="5678.1816">24629 9371 512,'0'0'0,"0"0"0,0 0 0,21 0 0,-21 0 0,0 22 0,0-1 0,-21 46 0,-3 21 0,2 0 0,22-21 0,-21-2 0,21-21 0,0 1 0,-23-23 0,23 0 0,0-22 0,0-22 0,0-22 0,0-23 0,0-21 0,-21 0 0,21 0 0,0 21 0,-23 2 0,23 21 0,23-1 0,-2 23 0,23 0 0,2 0 0,19 44 0,23-22 0,-44 44 0,22-22 0,-22 23 0,-21-2 0,-46 1 0,2-21 0,-23-1 0,-22 0 0,-1 0 0,1-22 0,23 0 0,19 0 0,2 0 0,22 0 0,0 22 0,0-22 0,22 22 0,2 0 0,19 0 0,23 0 0,-22 0 0,22 23 0,1-24 0,-1 23 0,-22-21 0,0 21 0,0-22 0,-44 0 0,0 0 0,0-22 0,0 0 0</inkml:trace>
  <inkml:trace contextRef="#ctx0" brushRef="#br0" timeOffset="8626.4682">15587 17771 512,'0'0'0,"0"22"0,0 0 0,0 0 0,-21 22 0,-1 0 0,22 23 0,-22 21 0,22 0 0,0 23 0,0-2 0,0-21 0,0 0 0,0 1 0,0-23 0,0-43 0,0-3 0</inkml:trace>
  <inkml:trace contextRef="#ctx0" brushRef="#br0" timeOffset="8891.658">15147 17749 512,'0'0'0,"-22"0"0,22 0 0,0 0 0,22 0 0,0 0 0,22 22 0,22-22 0,23 22 0,21-22 0,-22 22 0,23 0 0,-23 0 0,-1 0 0,-43-22 0</inkml:trace>
  <inkml:trace contextRef="#ctx0" brushRef="#br0" timeOffset="9203.646">15015 18653 512,'0'0'0,"22"0"0,22 22 0,44-22 0,0 0 0,0 0 0,22 0 0,22 0 0,1 0 0,-1 23 0,-43-23 0,-45 21 0</inkml:trace>
  <inkml:trace contextRef="#ctx0" brushRef="#br0" timeOffset="9968.0166">17440 15169 512,'0'0'0,"0"0"0,0 22 0,0 0 0,0 1 0,22-1 0,0-1 0,0 2 0,0-2 0,44 24 0,-22-1 0,23-22 0,-1 23 0,22-24 0,-22 2 0,0-3 0,1 3 0,-2-23 0,1 21 0,1-21 0,-23 0 0,0 0 0,-22 0 0,0 0 0,0 0 0,-22 0 0,0 0 0,0 0 0,0 0 0,0 0 0,0 0 0</inkml:trace>
  <inkml:trace contextRef="#ctx0" brushRef="#br0" timeOffset="11091.1734">19204 10495 512,'-22'0'0,"22"0"0,0 0 0,0 0 0,22 0 0,-22 0 0,44 0 0,-22 0 0,0-21 0,0 21 0,22 0 0,-22 0 0,1 21 0,21-21 0,0 0 0,0 0 0,22 23 0,-22-23 0,22 21 0,0 1 0,-22-1 0,23 2 0,-1-2 0,0 24 0,-23-1 0,1-22 0,2 23 0,-25 20 0,1-20 0,0 20 0,0 2 0,0-1 0,1-22 0,-23 22 0,0-22 0,21 23 0,-42-46 0,21 2 0,0-2 0,0 2 0,0-23 0,-23 22 0,23-22 0,0 0 0,0 0 0,0 0 0,0 0 0,0 0 0,0 0 0,0-22 0,0 22 0,0 0 0,0-23 0</inkml:trace>
  <inkml:trace contextRef="#ctx0" brushRef="#br0" timeOffset="12401.523">17727 16183 512,'-22'0'0,"22"0"0,0 0 0,0 0 0,0 0 0,-23 22 0,23 0 0,0 23 0,-21-24 0,21 23 0,0 0 0,0 1 0,0-1 0,0-22 0,0 22 0,21-22 0,2 22 0,-1-22 0,0-22 0,0 0 0,-1 0 0,-21-22 0,23 0 0,-23-22 0,0 0 0,0 22 0,0-22 0,0 22 0</inkml:trace>
  <inkml:trace contextRef="#ctx0" brushRef="#br0" timeOffset="12916.3032">17771 15852 512,'-22'0'0,"22"0"0,0 0 0,0 0 0,0 0 0,0 0 0,0 0 0,0 0 0,0 0 0,0 0 0,0 22 0,22-22 0,-22 23 0,0-23 0,21 0 0,2 0 0,-23 0 0,0 0 0,0-23 0,0 23 0,0 0 0,-23 0 0,2 0 0,21 0 0,-22 0 0,0 0 0,22 0 0,-22 0 0,22 0 0,0 0 0,-23 0 0,23 0 0,0 0 0,23 0 0,-23 0 0,0 0 0,0 0 0,22 0 0,-22 0 0,0 0 0,0 0 0,0 0 0,0 0 0</inkml:trace>
  <inkml:trace contextRef="#ctx0" brushRef="#br0" timeOffset="14148.6558">19998 10274 512,'0'0'0,"0"0"0,0 0 0,0 0 0,0 22 0,0-22 0,0 22 0,22 0 0,-22 0 0,0 23 0,0-23 0,22 23 0,-22-1 0,0-1 0,21-22 0,-21 2 0,0-2 0,0 2 0,23-23 0,-23-23 0,0 23 0,0-21 0,0 21 0,-23-44 0,23 22 0,0-22 0,0 0 0,0 0 0,-21-1 0,21 1 0,0 22 0,0-21 0,0 21 0,0-1 0,21 2 0,-21 21 0,0-23 0,0 23 0,23 0 0,-23 0 0,0 0 0,21 0 0,-21 0 0,23 0 0,0 0 0,-23 0 0,43 23 0,-21-23 0,0 0 0,23 0 0,-24 0 0,1 0 0,-22-23 0,23 23 0,-23 0 0,21-21 0</inkml:trace>
  <inkml:trace contextRef="#ctx0" brushRef="#br0" timeOffset="20437.214">19160 10429 512,'0'0'0,"0"0"0,0 0 0,0 0 0,0 0 0,0 0 0,0 0 0,0 0 0,0 0 0,0 0 0,0 0 0,0 0 0,0 0 0,0 0 0,0-22 0,0 22 0,0 0 0,0 0 0,0 0 0,0 0 0,0 0 0,0 0 0,0 0 0,0 0 0,0 0 0,0 0 0,0 0 0,0 0 0,0 0 0,0 0 0,0 0 0,0 0 0,0 0 0,0 0 0,0 0 0,0 0 0,0 0 0,0 0 0,0 0 0,0 0 0,0 0 0,0 0 0,0 0 0,0 0 0,0 0 0,0 0 0,0 0 0,0 0 0,0 0 0,0 0 0,0 0 0,0 0 0,0 22 0,0-22 0,0 0 0,0 0 0,0 0 0,0 0 0,0 0 0,-22 0 0,22 0 0,0 0 0,0 0 0,0 22 0,0-22 0,0 0 0,0 0 0,0 23 0,0-23 0,0 0 0,0 0 0,0 0 0,0 0 0,0 21 0,0-21 0,22 0 0,-22 0 0,0 0 0,0 0 0,0 0 0,0 0 0,0 0 0,0 0 0,0 0 0,0 0 0,0 0 0,0 0 0,0 0 0,0 0 0,0 0 0,0 0 0,0 0 0,0 0 0,0 0 0,0 0 0,0 0 0,0 0 0,0 0 0,0 0 0,0 0 0,0 0 0,0 0 0,0 0 0,0 0 0,0 0 0,0 0 0,0 0 0,0 0 0,0 0 0,0 0 0,-22 0 0,22 0 0,0 0 0,-22 0 0,22 0 0,-22 0 0,22 0 0,-22-21 0,22 21 0,-22 0 0,22 0 0,-23 0 0,23 0 0,-21 0 0,21 0 0,0 0 0,-23 0 0,1 0 0,22 0 0,-21 0 0,21 0 0,-23 0 0,23 0 0,0 0 0,-44 0 0,44 0 0,-22 0 0,22 0 0,0 0 0,-22 21 0,22-21 0,-22 0 0,22 0 0,-22 0 0,22 0 0,0 0 0,-22 0 0,22 0 0,0 0 0,0 0 0,-22 0 0,22 0 0,0 0 0,-22 0 0,22 0 0,0 0 0,-21 0 0,21 0 0,-23 0 0,23 23 0,0-23 0,0 0 0,-21 0 0,21 0 0,0 0 0,0 0 0,-23 0 0,23 0 0,0 0 0,0 0 0,0 0 0,0 0 0,0 0 0,0 0 0,0 0 0,0 0 0,0 0 0,0 0 0,0 0 0,23-23 0,-23 23 0,21 0 0,2 0 0,-2 0 0,1 0 0,0 0 0,22 0 0,-22 0 0,0 0 0,23 0 0,-24 0 0,23 0 0,-22 0 0,1 0 0,-2 0 0,2 0 0,-1 0 0,0 0 0,0 0 0,-22 0 0,22 0 0,0 0 0,22 0 0,-22 0 0,0 0 0,0 0 0,0 0 0,0 23 0,1-23 0,-23 0 0,21 0 0,1 0 0,1 0 0,-2 0 0,-21 0 0,23 0 0,-23 0 0,0 0 0,21 0 0,2 21 0,-1-21 0,0 0 0,0 22 0,-1-22 0,2 21 0,21-21 0,-22 0 0,22 23 0,-21-23 0,-2 0 0,-21 21 0,44-21 0,-44 23 0,45-23 0,-24 22 0,2-22 0,-2 22 0,1-22 0,1 22 0,-23-22 0,21 22 0,2-22 0,-1 0 0,-22 22 0,22-22 0,-22 0 0,21 23 0,-21-2 0,23-21 0,-23 23 0,0-23 0,21 21 0,-21-21 0,0 22 0,23-22 0,-23 23 0,0-23 0,23 22 0,-23 0 0,0-22 0,0 21 0,21 2 0,-21-2 0,22-21 0,-22 23 0,0-1 0,22 0 0,0-22 0,-22 22 0,0-22 0,22 22 0,-22 0 0,0 0 0,23-22 0,-23 22 0,21 0 0,-21-22 0,0 22 0,0-22 0,0 22 0,0-22 0,0 0 0,0 23 0,0-23 0,0 0 0,0 22 0,0-22 0,0 0 0,0 0 0,0-22 0,0 22 0,0-23 0,0 23 0,0-22 0,0 0 0,0 22 0,0-22 0,0 0 0,-21 0 0,21-22 0,0 22 0,0 0 0,0 0 0,-23-1 0,23-21 0,0 23 0,-22-1 0,22 0 0,-22-1 0,0 1 0,0-22 0,1 23 0,21-2 0,-23 1 0,0 22 0,-21-22 0,23 0 0,-1 0 0,0 22 0,-22-22 0,21-1 0,1 2 0,-22 21 0,23-23 0,-2 23 0,1 0 0,-22-21 0,23 21 0,-2-22 0,-21 22 0,22 0 0,-22-21 0,21 21 0,-20 0 0,21-23 0,-23 23 0,24 0 0,-2 0 0,2 0 0,-2-21 0,-20 21 0,20 0 0,1 0 0,-22 0 0,22 0 0,0 0 0,0 0 0,-22 0 0,22 0 0,0 0 0,0 0 0,-23 0 0,24 0 0,-2 0 0,1 0 0,-22 0 0,44 21 0,-44-21 0,22 0 0,22 0 0,-22 23 0,0-23 0,0 0 0,0 21 0,22-21 0,-22 22 0,0-22 0,22 0 0,-21 0 0,21 0 0,0 0 0,-23 0 0,23 0 0,23 0 0,-23 0 0,0 0 0,0 0 0,0 0 0,0 0 0,-23 0 0,23 0 0,0 0 0</inkml:trace>
  <inkml:trace contextRef="#ctx0" brushRef="#br0" timeOffset="48696.7274">1896 17242 512,'0'0'0,"0"0"0,0 0 0,0 0 0,0 0 0</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5-02-19T10:32:30.032"/>
    </inkml:context>
    <inkml:brush xml:id="br0">
      <inkml:brushProperty name="width" value="0.05292" units="cm"/>
      <inkml:brushProperty name="height" value="0.05292" units="cm"/>
      <inkml:brushProperty name="color" value="#FF0000"/>
    </inkml:brush>
  </inkml:definitions>
  <inkml:trace contextRef="#ctx0" brushRef="#br0">9128 6129 512,'0'23'0,"0"-23"0,-22 21 0,-1 23 0,2-22 0,-2 0 0,-21 23 0,22-1 0,1 0 0,-2 0 0,-21 0 0,22 0 0,0 22 0,0-22 0,-22 23 0,22-2 0,0 2 0,0-1 0,0 0 0,0 1 0,-1 21 0,2-22 0,-2 22 0,-20-22 0,43 22 0,-23-21 0,2 21 0,-2-1 0,1 2 0,0 22 0,22-24 0,-22 1 0,1 1 0,21-1 0,0 0 0,-23 0 0,1 0 0,22 0 0,0 1 0,0-1 0,0 0 0,0 0 0,0 1 0,0-23 0,22 22 0,1 0 0,-23-22 0,21 22 0,1-21 0,-22 21 0,0-22 0,22 0 0,0 22 0,1-21 0,-2 21 0,2-23 0,-2 2 0,1 0 0,1-2 0,-2 23 0,2-44 0,-1 45 0,-22-23 0,22 0 0,0-22 0,-22 22 0,22 0 0,0-21 0,0-1 0,-22-1 0,22 2 0,0-23 0,-22 22 0,22-23 0,-22-21 0</inkml:trace>
  <inkml:trace contextRef="#ctx0" brushRef="#br0" timeOffset="2277.5124">9150 6063 512,'0'0'0,"0"0"0,0 22 0,22-22 0,-22 22 0,0-22 0,22 22 0,-22-22 0,0 23 0,22-2 0,-22-21 0,0 22 0,22 0 0,-22 0 0,22 0 0,-22 23 0,22-23 0,-22 0 0,22 22 0,0-22 0,-22 0 0,23 22 0,-2-22 0,-21 22 0,22-22 0,0 22 0,-22 1 0,22-1 0,1 0 0,-2-23 0,2 24 0,-23-1 0,22 0 0,-22-22 0,22 22 0,-22 0 0,0 0 0,0 0 0,0 0 0,22 1 0,-22-23 0,21 22 0,-21 1 0,0-2 0,0 1 0,23 0 0,-23-21 0,22 21 0,-22 0 0,0 0 0,0-1 0,21 1 0,-21 1 0,0-1 0,24-23 0,-24 25 0,0-2 0,0-23 0,0 22 0,0 2 0,-24-1 0,24 0 0,0 0 0,0-21 0,-21 21 0,21 0 0,0 0 0,0-22 0,0 22 0,0 0 0,0 0 0,0-22 0,0 22 0,-22 0 0,22 0 0,-23-21 0,23 21 0,0 0 0,0 0 0,0-22 0,0 22 0,-21 0 0,21-22 0,0 22 0,-22 0 0,22-21 0,0 21 0,-22-22 0,22 22 0,0 0 0,0-22 0,-22 22 0,22-22 0,0 22 0,0 0 0,0-22 0,-23 23 0,23-2 0,0-20 0,0 21 0,0-22 0,-21 22 0,-2-22 0,23 22 0,0-22 0,-22 0 0,22 22 0,0-21 0,-22-2 0,22 23 0,0-21 0,0-2 0,-22 24 0,22-23 0,0 0 0,-21 21 0,21-21 0,0 0 0,-23 1 0,23-1 0,0 23 0,-22-24 0,22 2 0,-22 21 0,22-23 0,0 2 0,-22-1 0,22-1 0,-22 23 0,22-22 0,0 0 0,-22 0 0,22 1 0,-22-1 0,22 23 0,0-24 0,-22 2 0,22-2 0,-22 1 0,22-1 0,0-21 0,-22 23 0,22 21 0,-22-22 0,22 0 0,-23 0 0,23 0 0,-21-22 0,21 22 0,-23 1 0,23-2 0,-21 2 0,21-2 0,-23-21 0,23 22 0,0 1 0,-22-1 0,22-22 0,-21 22 0,21-22 0,0 21 0,0 2 0,-23-23 0,23 21 0,0-21 0,0 23 0,-22-23 0,22 22 0,0-22 0,0 0 0,0 0 0,0 0 0,0 22 0,0-22 0,0 0 0,0 0 0,0 0 0,0 0 0,0 0 0,0-22 0,0 22 0,0 0 0,0 0 0,0 0 0</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5-02-19T10:33:55.342"/>
    </inkml:context>
    <inkml:brush xml:id="br0">
      <inkml:brushProperty name="width" value="0.05292" units="cm"/>
      <inkml:brushProperty name="height" value="0.05292" units="cm"/>
      <inkml:brushProperty name="color" value="#FF0000"/>
    </inkml:brush>
  </inkml:definitions>
  <inkml:trace contextRef="#ctx0" brushRef="#br0">2800 13119 512,'0'0'0,"0"-22"0,0 22 0,0-22 0,-23 0 0,23 22 0,0-23 0,-21 23 0,-1-22 0,22 0 0,-44 22 0,21-22 0,2 22 0,-24-23 0,23 23 0,0 0 0,1 0 0,-24 0 0,23 0 0,0 0 0,0 23 0,0-23 0,0 22 0,22-22 0,-22 22 0,0 0 0,22 1 0,-44-1 0,44 0 0,0 0 0,-23 0 0,46 22 0,-23-22 0,0-1 0,0 2 0,0-2 0,0 2 0,22-2 0,-22 2 0,0-1 0,22 0 0,-22-22 0,44 22 0,-44 0 0,22-22 0,0 23 0,0-23 0,0 22 0,0-22 0,0 21 0,1-21 0,-2 0 0,1 0 0,0 0 0,0 0 0,1-21 0,-2 21 0,2-22 0,-1 22 0,0-23 0,0 1 0,-1 22 0,-21-22 0,23 0 0,-1 22 0,0-22 0,-22-1 0,22 2 0,-22-2 0,0 2 0,22-2 0,-44 2 0,22-1 0,0 1 0,0-2 0,0 1 0,-22 0 0,22 22 0,-22-44 0,0 44 0,-1-23 0,23 23 0,-21-22 0,-1 22 0,-22 0 0,21-22 0,2 22 0,21 0 0</inkml:trace>
  <inkml:trace contextRef="#ctx0" brushRef="#br0" timeOffset="2246.3136">10649 13053 512,'0'0'0,"-22"0"0,22 0 0,0 0 0,0-23 0,0 23 0,0 0 0,-22 0 0,0-22 0,0 22 0,22 0 0,-22 0 0,0 0 0,0 0 0,0 0 0,-23 0 0,24 0 0,-2 0 0,1 0 0,1 22 0,-2-22 0,2 23 0,-2-23 0,1 22 0,0 0 0,0-22 0,0 22 0,0 0 0,22 1 0,-22-2 0,22-21 0,-22 22 0,22-1 0,0 2 0,0-2 0,0 2 0,0-2 0,22-21 0,-22 23 0,22-1 0,0-22 0,-22 22 0,22 0 0,0-22 0,0 0 0,0 22 0,1-22 0,-2 0 0,2 0 0,20-22 0,-20 22 0,-2-22 0,24 22 0,-23-22 0,0 0 0,22-1 0,-22 23 0,22-44 0,-22 23 0,0-2 0,0 2 0,0-1 0,-22-22 0,23 22 0,-23-22 0,0 22 0,0-1 0,0-21 0,-23 22 0,23-22 0,-44 21 0,22 3 0,-22-3 0,22 23 0</inkml:trace>
  <inkml:trace contextRef="#ctx0" brushRef="#br0" timeOffset="64763.1094">3087 16801 512,'0'0'0,"0"-22"0,21 22 0,1 0 0,-22-23 0,0 23 0,23 0 0,-23 0 0,0 0 0</inkml:trace>
  <inkml:trace contextRef="#ctx0" brushRef="#br0" timeOffset="65574.2782">2205 18058 512,'0'0'0,"0"0"0,0-22 0,0 22 0,0-23 0,0 23 0,0 0 0,0-21 0</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5-02-19T10:38:44.006"/>
    </inkml:context>
    <inkml:brush xml:id="br0">
      <inkml:brushProperty name="width" value="0.05292" units="cm"/>
      <inkml:brushProperty name="height" value="0.05292" units="cm"/>
      <inkml:brushProperty name="color" value="#FF0000"/>
    </inkml:brush>
  </inkml:definitions>
  <inkml:trace contextRef="#ctx0" brushRef="#br0">2050 14640 512,'0'0'0,"-22"0"0</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5-02-19T10:43:58.467"/>
    </inkml:context>
    <inkml:brush xml:id="br0">
      <inkml:brushProperty name="width" value="0.05292" units="cm"/>
      <inkml:brushProperty name="height" value="0.05292" units="cm"/>
      <inkml:brushProperty name="color" value="#FF0000"/>
    </inkml:brush>
  </inkml:definitions>
  <inkml:trace contextRef="#ctx0" brushRef="#br0">24848 16293 512,'-22'0'0,"22"0"0,0 23 0,0-23 0,-21 0 0,21 0 0,0 21 0,0-21 0,21 23 0,-21-23 0,22 21 0,1-21 0,-23 23 0,21-23 0,2 0 0,-23 0 0,21 0 0,2 0 0,-23 0 0,0 0 0,0 0 0,0-23 0,0 23 0,0 0 0,0 0 0,0 0 0,0 0 0,-23 0 0,23 0 0,-21 0 0,21 0 0,-23 0 0,23 0 0,-21 0 0,21 23 0,0-23 0,0 0 0,0 22 0,21-22 0,-21 0 0,23 0 0,-23 0 0,21 0 0,-21 0 0,0 0 0,0-22 0,23 22 0,-23-23 0,-23 23 0,23 0 0,0-21 0,0 21 0,-21 0 0,21 21 0,0-21 0,0 0 0,0 0 0,0 0 0,0 0 0,0 23 0,0-23 0,0 0 0,0 0 0,0 0 0</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5-02-19T10:54:39.632"/>
    </inkml:context>
    <inkml:brush xml:id="br0">
      <inkml:brushProperty name="width" value="0.05292" units="cm"/>
      <inkml:brushProperty name="height" value="0.05292" units="cm"/>
      <inkml:brushProperty name="color" value="#00B050"/>
    </inkml:brush>
  </inkml:definitions>
  <inkml:trace contextRef="#ctx0" brushRef="#br0">12986 4630 512,'0'0'0,"0"23"0,-22-2 0,22 1 0,-22 22 0,22-23 0,0 24 0,0-23 0,0-22 0</inkml:trace>
  <inkml:trace contextRef="#ctx0" brushRef="#br0" timeOffset="280.7892">13075 4939 512,'0'0'0,"21"0"0,1 0 0,1-22 0,21 0 0,-22 0 0,0 0 0,0-1 0,0 1 0,0-23 0,0 1 0,-22 23 0,0-22 0,0 20 0,0 2 0,0-2 0,-22 1 0,22 22 0,-44-22 0,22 22 0,0 0 0,0 0 0,-1 22 0,-21-22 0,44 22 0,-22 1 0</inkml:trace>
  <inkml:trace contextRef="#ctx0" brushRef="#br0" timeOffset="796.5694">13582 4784 512,'0'22'0,"0"0"0,0 1 0,0 21 0,0 0 0,21-1 0,-21 23 0,0-22 0,0 0 0,0 1 0,0-23 0,-21 1 0,21-1 0,0-44 0,0 22 0,21-23 0,-21 1 0,0-23 0,0-20 0,-21 21 0,21-22 0,-23 0 0,23 22 0,0 21 0</inkml:trace>
  <inkml:trace contextRef="#ctx0" brushRef="#br0" timeOffset="1061.7592">13559 4520 512,'0'0'0,"23"-22"0,-23 22 0,21-22 0,24 22 0,-1 0 0,-22 22 0,22-22 0,0 22 0,0 0 0,-21 22 0,-2-21 0,1 21 0,-22-1 0,0-22 0,-22 23 0,1-21 0,-24 21 0,1-21 0,0-1 0,0-22 0,0 0 0,-1 0 0,24 0 0</inkml:trace>
  <inkml:trace contextRef="#ctx0" brushRef="#br0" timeOffset="1436.1448">14023 4321 512,'0'0'0,"0"22"0,0 1 0,0 20 0,0 1 0,-23 1 0,23-1 0,0 0 0,0 0 0,0 0 0,0-1 0,0 1 0,23-21 0,-1-1 0,0 0 0,0-22 0,0 0 0,22 0 0,0-22 0,-21 0 0,-2 22 0</inkml:trace>
  <inkml:trace contextRef="#ctx0" brushRef="#br0" timeOffset="1685.7352">13912 4542 512,'0'0'0,"0"0"0,0-22 0,0 22 0,22 0 0,23 0 0,-1-22 0,22 22 0,0 0 0,22 0 0,-22 0 0,-66 0 0</inkml:trace>
  <inkml:trace contextRef="#ctx0" brushRef="#br0" timeOffset="1872.928">14618 4564 512,'-22'0'0,"22"22"0,0 1 0,0-2 0,-22 23 0,22-1 0,0-20 0,0 21 0,-23-22 0,23 0 0,0 23 0,0-45 0,0 22 0,0-22 0</inkml:trace>
  <inkml:trace contextRef="#ctx0" brushRef="#br0" timeOffset="2028.922">14441 4366 512</inkml:trace>
  <inkml:trace contextRef="#ctx0" brushRef="#br0" timeOffset="2434.5064">15037 4564 512,'21'0'0,"2"0"0,-23 0 0,22 0 0,-22 0 0,0 0 0,0 0 0,-22 0 0,-22 0 0,0 0 0,-22 22 0,21 1 0,1-2 0,0 2 0,0-2 0,22 22 0,0-20 0,0-2 0,22 24 0,0-23 0,22 1 0,0-1 0,22-22 0,1 22 0,-2-22 0,24-22 0,-23 22 0,0-22 0,-1 22 0</inkml:trace>
  <inkml:trace contextRef="#ctx0" brushRef="#br0" timeOffset="3339.2716">15301 4542 512,'0'0'0,"0"0"0,0 0 0,-22 22 0,22 0 0,-22 1 0,0 21 0,0-1 0,0-22 0,22 23 0,0-21 0,0-1 0,0 23 0,0-23 0,0-22 0,22 0 0,0 0 0,22 0 0,-22-22 0,22-1 0,-21-21 0,-2 21 0,-21-21 0,23 23 0,-23-22 0,0 20 0,0 2 0,0-2 0,-23 23 0,23-22 0,-21 22 0,21 22 0,0-22 0,-23 23 0,23-2 0,0 2 0,0-2 0,0 22 0,0-20 0,23 21 0,-2-22 0,2 0 0,-1 1 0,22-1 0,-22-22 0,22 0 0,-1-22 0,1-1 0,-21 1 0,21 0 0,-22-22 0,0 0 0,22 1 0,-44-1 0,23-23 0,-1 23 0,-1-1 0,2 1 0,-23 1 0,0 20 0,21 1 0,-21 0 0,0 22 0,0 0 0,-21 22 0,21-22 0,0 22 0,-23 23 0,2-1 0,-1-23 0,-1 46 0,2-23 0,21 22 0,0-22 0,0-1 0,21 24 0,24-23 0,-1 1 0,0-1 0,0-22 0,22 0 0,0-1 0,-22-21 0,0 22 0</inkml:trace>
  <inkml:trace contextRef="#ctx0" brushRef="#br0" timeOffset="7800.7">14882 5622 512,'0'0'0,"0"0"0,22-22 0,-22 0 0,0 22 0,0-22 0,23 0 0,-23-1 0,0 2 0,0 21 0,-23-23 0,1 23 0,22-21 0,-22 42 0,-21-21 0,20 23 0,-21 21 0,0-22 0,22 22 0,-22 0 0,22-22 0,0 22 0,22 0 0,0-21 0,22-2 0,0-21 0,22 0 0,-22 0 0,22-21 0,0-2 0,0 1 0,-22 0 0,0-22 0,0 0 0,-22 0 0,0 0 0,0 0 0,0 0 0,0 0 0,0 21 0,0 23 0,0 0 0,0 0 0,0 23 0,-22-2 0,44 2 0,-22-2 0,23 2 0,-2 21 0,2-22 0,-1 22 0,22-22 0,-23 0 0,24 0 0,-1-22 0,-22 0 0,22 0 0,-22-22 0,-22 0 0,22 22 0,-22-44 0,22 22 0,-22 0 0,0-22 0,0 21 0,0 2 0,0-2 0,0 2 0,0 21 0,0-23 0,0 23 0,0 23 0,0-23 0,22 21 0,1 2 0,-2-2 0,23 2 0,1 21 0,21-22 0,-22 0 0,22 0 0,1 0 0,-24-22 0,2 22 0,-1-22 0,-22 0 0,-1 0 0,2-22 0,-23 22 0</inkml:trace>
  <inkml:trace contextRef="#ctx0" brushRef="#br0" timeOffset="8065.8898">15786 5335 512,'0'0'0,"0"22"0,0 0 0,-21 22 0,-2 0 0,-21 0 0,23 1 0,-25 21 0,2 0 0,23-22 0,-23 1 0,22-24 0,0 2 0,22-2 0</inkml:trace>
  <inkml:trace contextRef="#ctx0" brushRef="#br0" timeOffset="8362.2784">16183 5379 512,'0'0'0,"0"23"0,0-2 0,23 2 0,-23 21 0,0 0 0,0 0 0,0 0 0,0 0 0,0 0 0,0-22 0,0 0 0,0 1 0,0-2 0,0-21 0,21 0 0</inkml:trace>
  <inkml:trace contextRef="#ctx0" brushRef="#br0" timeOffset="8549.4712">16117 5270 512,'0'0'0,"0"0"0,0-22 0,22 22 0,-22 0 0,0 0 0</inkml:trace>
  <inkml:trace contextRef="#ctx0" brushRef="#br0" timeOffset="9096.4502">16933 5357 512,'0'0'0,"-22"0"0,22 0 0,-22 0 0,-23 0 0,-20 0 0,-1 0 0,-1 0 0,1 22 0,0 1 0,22-23 0,0 21 0,44 2 0,0-23 0,22 21 0,22-21 0,0 23 0,0-23 0,44 21 0,-22 2 0,1-23 0,-1 22 0,0-22 0,-22 22 0,-22-22 0,0 22 0,-22 0 0,0 0 0,-22-22 0,0 22 0,-44 22 0,22-22 0,-44 0 0,22 1 0,-23 21 0,23-23 0,0 23 0,0-21 0,44-1 0,0 22 0,44-22 0,-22 0 0,22 0 0</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5-02-19T10:56:34.294"/>
    </inkml:context>
    <inkml:brush xml:id="br0">
      <inkml:brushProperty name="width" value="0.05292" units="cm"/>
      <inkml:brushProperty name="height" value="0.05292" units="cm"/>
      <inkml:brushProperty name="color" value="#00B050"/>
    </inkml:brush>
  </inkml:definitions>
  <inkml:trace contextRef="#ctx0" brushRef="#br0">2777 17815 512,'-21'0'0,"21"0"0,-22 0 0,22 0 0,0 0 0</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1023" units="in"/>
        </inkml:traceFormat>
        <inkml:channelProperties>
          <inkml:channelProperty channel="X" name="resolution" value="2109.91626" units="1/in"/>
          <inkml:channelProperty channel="Y" name="resolution" value="1336.88293" units="1/in"/>
          <inkml:channelProperty channel="F" name="resolution" value="41.73807" units="1/in"/>
        </inkml:channelProperties>
      </inkml:inkSource>
      <inkml:timestamp xml:id="ts0" timeString="2015-02-19T10:58:03.22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70C0"/>
    </inkml:brush>
  </inkml:definitions>
  <inkml:trace contextRef="#ctx0" brushRef="#br0">8466 10187 512,'0'0'0,"0"-23"0,0 23 0,0 0 0,0 0 0,0 23 0,0-2 0,22 24 0,-22-2 0,-22 1 0,22 23 0,0 0 0,0-2 0,0 1 0,0 0 0,0 0 0,0 0 0,0 0 0,0 1 0,22-23 0,-22 0 0,0-22 0</inkml:trace>
  <inkml:trace contextRef="#ctx0" brushRef="#br0" timeOffset="483.5814">8444 10187 512,'0'0'0,"0"-23"0,0 23 0,0-21 0,0-2 0,22 2 0,0-2 0,1-21 0,21 44 0,-1-23 0,1 23 0,1 0 0,-1 0 0,-22 23 0,22-1 0,0 0 0,-22 22 0,0-21 0,0 21 0,0-23 0,-22 24 0,0-24 0,-22 1 0,0 0 0,-22 0 0,0 0 0,-22 0 0,22-22 0,-1 0 0,-21 23 0,45-23 0,-2 0 0</inkml:trace>
  <inkml:trace contextRef="#ctx0" brushRef="#br0" timeOffset="811.1688">9326 10318 512,'0'0'0,"0"0"0,0 0 0,0 0 0,0 0 0,0 0 0,0 0 0,0 0 0,0 0 0,0 0 0,23 0 0,-23 0 0,43 0 0,1 0 0,0 0 0,-21 0 0,-1-22 0</inkml:trace>
  <inkml:trace contextRef="#ctx0" brushRef="#br0" timeOffset="1123.1568">9150 10518 512,'0'0'0,"0"0"0,22 0 0,0 0 0,0-23 0,22 23 0,0 0 0,22 0 0,-22 0 0,22 0 0,1 0 0,-24 0 0,2 0 0,-24 0 0,3 0 0</inkml:trace>
  <inkml:trace contextRef="#ctx0" brushRef="#br0" timeOffset="1591.1388">10517 9944 512,'0'21'0,"0"-21"0,0 22 0,0 0 0,0 23 0,-22 0 0,22-1 0,-22 0 0,22 0 0,-22 21 0,-1 1 0,23 1 0,-21-1 0,-2 0 0,23-1 0,-22 2 0,22-23 0,-21 22 0,21-22 0,0-22 0,0 1 0,21-1 0</inkml:trace>
  <inkml:trace contextRef="#ctx0" brushRef="#br0" timeOffset="2308.7112">11355 9768 512,'0'21'0,"0"2"0,-23-2 0,23 24 0,-21-1 0,21-1 0,-22 1 0,22 23 0,-23-23 0,2 23 0,-2-1 0,2-1 0,-2-21 0,0 23 0,23-1 0,-20 0 0,-4-1 0,24 2 0,-21-1 0,-1 1 0,22-1 0,-22-1 0,22 2 0,-22-23 0,22 0 0,-22 22 0,22-22 0,-22 1 0,22-1 0,0-23 0,0 2 0,0-2 0,0 2 0,-22-23 0,22 0 0,0 0 0,0 0 0,0 0 0,0-23 0,0 23 0,0-21 0</inkml:trace>
  <inkml:trace contextRef="#ctx0" brushRef="#br0" timeOffset="2984.4854">11906 10296 512,'0'-22'0,"-22"22"0,0-21 0,0-1 0,-1-1 0,2 23 0,-23 0 0,21 0 0,-20 23 0,20-1 0,-21-1 0,0 1 0,0 22 0,22 0 0,22 1 0,-22 0 0,0 20 0,22 1 0,0 0 0,0 0 0,0-21 0,0-1 0,0-1 0,0-20 0,0 21 0,0-44 0</inkml:trace>
  <inkml:trace contextRef="#ctx0" brushRef="#br0" timeOffset="3171.6782">11399 10518 512,'0'0'0,"0"0"0,22 0 0,0 0 0,0 0 0,0 0 0</inkml:trace>
  <inkml:trace contextRef="#ctx0" brushRef="#br0" timeOffset="3530.4644">11862 10474 512,'0'0'0,"0"0"0,0 0 0,-22 0 0,-1 21 0,2 2 0,-2-23 0,-21 21 0,44 1 0,-22-1 0,22 2 0,0-2 0,0 2 0,22-23 0,22 22 0,0-22 0,1-22 0,-1 22 0,0-23 0,-22 2 0,0-2 0,-22 2 0,0-1 0,-22 1 0,0-2 0,0 23 0,0 0 0,0 0 0,0 0 0</inkml:trace>
  <inkml:trace contextRef="#ctx0" brushRef="#br0" timeOffset="3795.6542">12324 10407 512,'0'0'0,"0"0"0,-21 0 0,-1 0 0,0 0 0,-23 22 0,24 23 0,-24-24 0,23 2 0,22-2 0,0 1 0,22-1 0,0 2 0,-22-23 0</inkml:trace>
  <inkml:trace contextRef="#ctx0" brushRef="#br0" timeOffset="4513.2266">12566 10451 512,'-21'0'0,"-1"0"0,0 0 0,0 23 0,-22-23 0,22 0 0,-22 21 0,44 2 0,0-23 0,0 21 0,0 1 0,22-1 0,0 2 0,22-23 0,-22 0 0,22 0 0,-22-23 0,-1 23 0,3-21 0,-4-1 0,3 1 0,0-23 0,-23 44 0,0-23 0,0 23 0,0 0 0,0 23 0,21-23 0,-21 21 0,0-21 0,23 23 0,-23-2 0,21 1 0,2-1 0,-1-21 0,22 23 0,-22-23 0,0 0 0,22-23 0,-22 23 0,22-43 0,0 22 0,-21-23 0,21-23 0,-1 22 0,-20-21 0,-2 23 0,-21 21 0,0-1 0,0 23 0,0-21 0,-21 21 0,21 0 0,0 0 0,0 21 0,0-21 0,0 45 0,-23-24 0,23 23 0,0 0 0,23 1 0,-23-1 0,21 0 0,2-21 0,-1-2 0,-22 1 0</inkml:trace>
  <inkml:trace contextRef="#ctx0" brushRef="#br0" timeOffset="5729.9798">13648 10495 512,'0'0'0,"0"0"0,0 23 0,22-23 0,0 0 0,0 21 0,0-21 0,0 0 0,22-21 0,0 21 0,-21-23 0,20 2 0,-21-24 0,23 23 0,-1-45 0,-22 23 0,22 1 0,-22-23 0,-22 43 0,0-21 0,-22 23 0,0-2 0,0 23 0,-23 0 0,24 0 0,-2 0 0,1 23 0,0-2 0,22 2 0,-22 21 0,22 0 0,0-1 0,0 23 0,22-22 0,0-21 0,0 21 0,1 0 0,-2-21 0,24-23 0,-23 0 0,22 0 0,-23 0 0,25-23 0,-25 2 0,23-24 0,-22 23 0,0-23 0,-22 23 0,22 0 0,-22 0 0,-22 22 0,22-22 0,-22 22 0,22 22 0,-22-22 0,22 22 0,0 0 0,0 22 0,0 1 0,0-23 0,22 1 0,0-2 0,0 2 0,22-23 0,-21 0 0,-2 0 0,23 0 0,-22-23 0,1-21 0,-23 22 0,21-23 0,-21 1 0,23 22 0,-23 22 0,0-22 0,0 22 0,0 22 0,0-22 0,0 22 0,0 0 0,0 0 0,0 1 0,0-1 0,0 0 0,0 1 0,0-23 0,0 0 0,0 0 0,0 0 0,0 0 0,0 0 0,0-23 0,0-21 0,21 21 0,-21-21 0,45 22 0,-23 0 0,0 0 0,0 22 0,0 0 0,0 0 0,22 0 0,-22 22 0,0 0 0,1 22 0,-2-22 0,-21 23 0,22-23 0,-22 1 0,0-2 0,0-21 0</inkml:trace>
  <inkml:trace contextRef="#ctx0" brushRef="#br0" timeOffset="6650.3444">14971 10318 512,'0'0'0,"-23"0"0,2 0 0,-2 0 0,1 0 0,0 22 0,0-22 0,1 44 0,-2-21 0,23-1 0,0 0 0,0 1 0,0-23 0,23 0 0,-2 0 0,1 0 0,0-23 0,0 1 0,1 22 0,-2-22 0,2 22 0,-23-23 0,22 23 0,0 23 0,-22-1 0,22 0 0,-22 1 0,21 21 0,-21-1 0,23 22 0,-23-20 0,22 21 0,-22 0 0,0 0 0,0-21 0,0-2 0,0 1 0,-22-21 0,-22-1 0,22-22 0,-22 0 0,0-22 0,-1-1 0,1 2 0,23-23 0,-2 0 0,1-1 0,22 1 0,0-22 0,22 0 0,22 0 0,0 0 0,1 22 0,-1 0 0,22 0 0,-22-1 0,0 1 0,0 0 0,0 23 0,-22-24 0,22 1 0,-22 23 0,-22-23 0,23 21 0,-23 23 0,0 0 0,0 0 0,-23 0 0,23 0 0,0 0 0,-22 23 0,22 21 0,0-23 0,-22 23 0,22 1 0,0 20 0,0-21 0,22 23 0,-22-22 0,22-1 0,1-1 0,-2 1 0,2-44 0,-2 21 0,-21-21 0</inkml:trace>
  <inkml:trace contextRef="#ctx0" brushRef="#br0" timeOffset="7383.5162">15191 10274 512,'-22'0'0,"22"0"0,0 0 0,-22 22 0,44-22 0,-22 0 0,22 22 0,0-22 0,22 0 0,-22 0 0,0-22 0,22 22 0,-21-22 0,-2-21 0,2 20 0,-1-21 0,-1 0 0,2-22 0,-1 21 0,-22 1 0,0 23 0,0-1 0,0 22 0,-22 0 0,22 0 0,0 0 0,-23 43 0,23-21 0,0 23 0,-21-1 0,21 23 0,0-23 0,21 22 0,2-23 0,-23 1 0,0 0 0,22 1 0,-22-45 0,0 22 0,0-22 0,0 0 0,0 0 0,0-22 0,0 0 0,0-23 0,0 1 0,22 0 0,-22 1 0,22-1 0,0 21 0,-1 23 0,2 0 0,-2 0 0,2 0 0,0 23 0,-2-2 0,-21 2 0,22-1 0,0-1 0,-22 1 0,0 0 0,0-22 0,0 22 0,-22 0 0,22 0 0,-22 23 0,22 0 0,0-45 0</inkml:trace>
  <inkml:trace contextRef="#ctx0" brushRef="#br0" timeOffset="22470.136">3814 8885 512,'0'0'0,"0"22"0,0 0 0,0 0 0,0 1 0,0-1 0,22 22 0,-22-22 0,0 22 0,22 0 0,-22 0 0,0 0 0,23 0 0,-23 0 0,0 23 0,0-23 0,0 0 0,0 22 0,0 0 0,0-22 0,0 23 0,21-23 0,-42 21 0,21 2 0,0-23 0,0 21 0,0-20 0,0 21 0,0-22 0,0 23 0,0-24 0,-23 1 0,23 0 0,0 1 0,-22 22 0,22-23 0,0-1 0,-22 1 0,22 0 0,0 0 0,22 0 0,-22 1 0,0-1 0,0-1 0,0 2 0,0-23 0,0 22 0,0 0 0,0 0 0,0-22 0,0 22 0,0-22 0,0 22 0,0 0 0,0-21 0,0 21 0,0-23 0,-22 23 0,22-21 0,0-1 0,0 22 0,0-22 0,0 0 0,-22 22 0,22-22 0,0 22 0,0-21 0,-22-1 0,22 0 0,0 21 0,0-21 0,-22 0 0,22 1 0,0 21 0,0-22 0,-23 22 0,23-22 0,0 0 0,0 0 0,0 22 0,0-21 0,-20-2 0,20 2 0,0 21 0,0-23 0,0 2 0,-24-1 0,24 0 0,0 22 0,0-22 0,0 22 0,0-22 0,0 0 0,0 23 0,0-24 0,0 23 0,0 0 0,0-21 0,0 21 0,0-23 0,0 24 0,0-1 0,0-22 0,0 22 0,0 0 0,0-21 0,0 21 0,0-1 0,0 1 0,0-22 0,0 22 0,0 1 0,0-1 0,0 1 0,0-2 0,0 1 0,24 0 0,-24 0 0,0 0 0,20-22 0,-20 23 0,0-2 0,0 1 0,0 1 0,0-1 0,23 21 0,-23-42 0,0 43 0,0-22 0,0 0 0,0 0 0,0 1 0,22 20 0,-22-21 0,0 1 0,0-1 0,0 22 0,0-22 0,0 0 0,0 22 0,0-22 0,0 23 0,0-23 0,0 22 0,22-22 0,-22 0 0,0 22 0,0-22 0,0 23 0,0-23 0,0-1 0,-22 24 0,22-23 0,0 22 0,0-22 0,0 0 0,0 1 0,0 20 0,0-20 0,-22-1 0,22 0 0,0 0 0,0-1 0,0 1 0,0 0 0,0 2 0,0 20 0,0-44 0,22 22 0,-22-1 0,0 2 0,0-1 0,0-23 0,0 23 0,0 2 0,0-2 0,0-22 0,22 21 0,-22-21 0,0 22 0,0 1 0,0-1 0,0-23 0,0 23 0,0 1 0,0-23 0,22 22 0,-22 0 0,0 0 0,0-22 0,0 23 0,0-24 0,0 23 0,0-22 0,0 23 0,22-23 0,-22 22 0,0-22 0,0 0 0,0 22 0,0-22 0,0 0 0,0 22 0,0-22 0,0 0 0,0 22 0,22-22 0,-22 1 0,0-1 0,0 22 0,0-22 0,0 22 0,23-22 0,-23 0 0,0 22 0,0-22 0,0 22 0,0-22 0,21 0 0,-21 23 0,0-23 0,0 21 0,22 1 0,-22-21 0,0 21 0,0-22 0,22 0 0,-22 22 0,0-22 0,0 0 0,0 22 0,0-21 0,0-2 0,22 2 0,-22-2 0,0 23 0,0-21 0,0-1 0,0 22 0,0-22 0,0 0 0,23 21 0,-23 1 0,0-21 0,0 21 0,21-21 0,-21 21 0,23-23 0,-23 24 0,0-23 0,21-1 0,-21 1 0,0 22 0,23-22 0,-23 1 0,0 21 0,0-22 0,0 0 0,22 22 0,-22-21 0,0 20 0,0 1 0,0-22 0,21 22 0,-21-22 0,0 23 0,0-24 0,0 23 0,0-44 0,0 0 0,0 0 0,23 0 0,-23 0 0,0 0 0,0 0 0,22 0 0,-22 0 0,0 0 0,0 0 0,0 0 0,0 0 0,0 0 0,0 0 0,0 0 0,0 0 0,0 0 0,0 0 0,0 0 0,0 0 0,0 0 0,0 0 0,0 0 0,0 0 0,0 0 0,0 0 0</inkml:trace>
  <inkml:trace contextRef="#ctx0" brushRef="#br0" timeOffset="137316.3194">12590 12590 512,'0'0'0,"0"0"0,0 0 0,0-22 0,0 0 0,0-1 0,-24 2 0,3-2 0,-1 2 0,0 21 0,-22-23 0,0 23 0,0 0 0,-1 23 0,2-2 0,-24 2 0,23-2 0,0 2 0,1 21 0,-2-1 0,23 2 0,0-23 0,22 44 0,0-22 0,22 0 0,22-1 0,22 24 0,1-45 0,-1 22 0,-22-21 0,0-23 0,22 0 0,-22-23 0,0 1 0,-22-22 0,21 0 0,1 1 0,2-24 0,-2 23 0,-23 0 0,-21 0 0,0-23 0,-21 46 0,-2-23 0,2 21 0,-25 2 0,26-2 0,-25 2 0,23 21 0,0 0 0,22 0 0</inkml:trace>
  <inkml:trace contextRef="#ctx0" brushRef="#br0" timeOffset="137659.5062">12854 12633 512,'0'0'0,"0"0"0,0 0 0,0 0 0,0 0 0,0 0 0,0 0 0,0 0 0,0 0 0,0 0 0,0 0 0,0 0 0,0 0 0,0 0 0,0 0 0,0 0 0</inkml:trace>
  <inkml:trace contextRef="#ctx0" brushRef="#br0" timeOffset="138345.8798">13185 12502 512,'-23'0'0,"23"0"0,0 0 0,0 0 0,0-23 0,0 23 0,0-21 0,23-2 0,-23 2 0,22-2 0,0 1 0,22 0 0,0 22 0,0 0 0,0 0 0,0 0 0,-21 0 0,-2 22 0,1 0 0,-22 1 0,0-2 0,0 2 0,-22 21 0,1 0 0,-2 0 0,-21-23 0,22 24 0,0-23 0,-22 22 0,22-44 0,-22 22 0,44 0 0,0-22 0,0 23 0,22-23 0,0 0 0,0-23 0,22 23 0,0-22 0,23 22 0,-24 0 0,1 0 0,0 0 0,-21 22 0,-1-22 0,22 0 0,-44 0 0,22 0 0</inkml:trace>
  <inkml:trace contextRef="#ctx0" brushRef="#br0" timeOffset="139110.2504">14111 12281 512,'0'0'0,"0"0"0,0 0 0,0 22 0,0-22 0,-22 0 0,0 0 0,0 22 0,-23-22 0,24 0 0,-2 0 0,23 0 0,-22-22 0,0 22 0,0 0 0,22-22 0,-21 22 0,21 0 0,0 0 0,0 22 0,0-22 0,0 22 0,0 0 0,0 0 0,-23 23 0,23-24 0,0 23 0,0-21 0,23-2 0,-23-21 0,0 23 0,0-23 0,0 0 0,0 0 0,0-23 0,21 23 0,1-21 0,0 21 0,0-23 0,22 2 0,1 21 0,-1 0 0,-1 0 0,-20 0 0,21 21 0,0 2 0,-22 21 0,0-22 0,0 21 0,-22-21 0,0 23 0,0-23 0,0 0 0,-22 0 0,0 0 0,0-22 0,-22 0 0,23 0 0,-25 0 0,25 0 0,-1 0 0,0-22 0,0 0 0,22 22 0</inkml:trace>
  <inkml:trace contextRef="#ctx0" brushRef="#br0" timeOffset="139937.0186">14551 12523 512,'0'0'0,"0"0"0,0 0 0,0 0 0,23 0 0,-23 23 0,-23-1 0,46 0 0,-23-1 0,0 1 0,0 1 0,0-1 0,0-22 0,0 22 0,-23-44 0,23 22 0,0 0 0,0-22 0,0-1 0,0 1 0,0 1 0,0-23 0,23 0 0,-1 0 0,-22 21 0,22 2 0,-22 21 0,22-23 0,-22 46 0,22-23 0,0 21 0,0 2 0,0 21 0,0 0 0,-22-22 0,22 21 0,-22-21 0,0 1 0,0-1 0,0-22 0,0 22 0,0-44 0,0 22 0,0-22 0,0-1 0,0 1 0,0-21 0,22 21 0,1-22 0,-23 21 0,21 2 0,1-2 0,0 23 0,-22-21 0,22 21 0,1 21 0,-2-21 0,2 23 0,-1-2 0,0 2 0,0-2 0,-22 2 0,21 21 0,-21-23 0,0-21 0,0 22 0,0 1 0,0-1 0,0-22 0</inkml:trace>
  <inkml:trace contextRef="#ctx0" brushRef="#br0" timeOffset="141783.7478">9987 12435 512,'0'0'0,"0"0"0,-21 0 0,21 0 0,0 0 0,0 0 0,-22 0 0,22 0 0,-44 23 0,0-23 0,-1-23 0,1 23 0,0 0 0,1 0 0,43 0 0,-24 0 0,24 0 0,0 0 0,0 0 0,0 0 0,0 0 0,0 23 0,0-23 0,-21 0 0,21 21 0,0 2 0,0 21 0,0 0 0,0-1 0,0 2 0,0-1 0,0 23 0,0-46 0,0 23 0,0-21 0,0-3 0,0 24 0,21-44 0,-42 23 0,21-23 0,0 0 0</inkml:trace>
  <inkml:trace contextRef="#ctx0" brushRef="#br0" timeOffset="142002.1394">9590 12633 512,'0'0'0,"0"0"0,0 0 0,0 0 0,0 0 0,23 0 0,-1 23 0,-1-23 0,25 0 0,-2 0 0,21-23 0,-43 23 0,22 0 0</inkml:trace>
  <inkml:trace contextRef="#ctx0" brushRef="#br0" timeOffset="142423.3232">10186 12369 512,'0'0'0,"0"0"0,0 22 0,0-22 0,0 23 0,-22-2 0,22 2 0,0 21 0,0-23 0,0 24 0,0-2 0,0 2 0,-22-1 0,22 0 0,0-22 0,0 22 0,22-44 0,-22 23 0,22-2 0,-22-21 0,22 0 0,0 23 0,0-23 0,0-23 0,22 23 0,-21 0 0,-2 0 0,1 0 0,1-21 0,-2 21 0,2 0 0,-1-23 0</inkml:trace>
  <inkml:trace contextRef="#ctx0" brushRef="#br0" timeOffset="142828.9076">9503 13119 512,'0'0'0,"0"0"0,0 0 0,22 0 0,0 0 0,0-22 0,22 22 0,-1-22 0,24 22 0,-1-22 0,22 22 0,-21-23 0,20 23 0,2-22 0,-23 22 0,22 0 0,-21 0 0,-46 0 0</inkml:trace>
  <inkml:trace contextRef="#ctx0" brushRef="#br0" timeOffset="143203.2932">9569 13251 512,'0'0'0,"21"0"0,2 0 0,-1 0 0,23 0 0,-2 0 0,23 0 0,1 0 0,21-23 0,-22 23 0,0 0 0,22-21 0,-22 21 0,1 0 0,-23 0 0,-1 0 0,-20 21 0,-2-21 0</inkml:trace>
  <inkml:trace contextRef="#ctx0" brushRef="#br0" timeOffset="144420.0464">11178 12744 512,'-23'-22'0,"23"22"0,0-22 0,-20 22 0,20-22 0,0 0 0,-24 22 0,3 0 0,-1 0 0,0 0 0,-22 22 0,22 22 0,22 0 0,0-21 0,22 21 0,0-23 0,22 2 0,-22-23 0,23 0 0,-25 0 0,3-23 0,0 2 0,-23-2 0,21 2 0,-42-2 0,21 1 0,0 0 0,0 22 0,0 0 0,0 0 0,0 0 0,0 22 0,21-22 0,-21 22 0,23 1 0,-23-2 0,21 2 0,2-2 0,-23-21 0,0 23 0</inkml:trace>
  <inkml:trace contextRef="#ctx0" brushRef="#br0" timeOffset="144872.429">11289 12127 512,'0'0'0,"0"0"0,0 21 0,0 2 0,0-1 0,22 0 0,-1 22 0,23 0 0,-21 22 0,21 0 0,-22 22 0,22-21 0,-22 21 0,0 0 0,0-21 0,-22-3 0,0 3 0,0-1 0,-22 1 0,-22-23 0,22 22 0,-22-22 0,0 0 0,21 0 0,-21 0 0,1-22 0,20 0 0,2 1 0,-2-1 0,23-22 0</inkml:trace>
  <inkml:trace contextRef="#ctx0" brushRef="#br0" timeOffset="145855.1912">11155 14089 512,'-20'0'0,"20"0"0,0 0 0,0 0 0,0 22 0,0 0 0,0 22 0,0 0 0,0 22 0,0-21 0,0-2 0,20 1 0,-20 1 0,0-23 0,0 0 0,0-22 0,23 0 0,-23 0 0,0 0 0,0-22 0,0 0 0,0-23 0,0 1 0,23 22 0,-2-22 0,23 44 0,-21-22 0,-1 22 0,-1 22 0,23-22 0,-21 23 0,21 20 0,-22-21 0,22 22 0,-44-21 0,22-1 0,-44 0 0,0-22 0,0 22 0,-22-22 0,-1 0 0,-20-22 0,20 22 0,1-22 0,0 22 0,21-22 0</inkml:trace>
  <inkml:trace contextRef="#ctx0" brushRef="#br0" timeOffset="146291.9744">11443 13626 512,'0'0'0,"0"0"0,22 0 0,-22 0 0,22 21 0,0 2 0,0-2 0,22 24 0,0-1 0,0 22 0,0 0 0,22 23 0,-22-1 0,1 0 0,-1 0 0,0 22 0,-22-21 0,0-1 0,-22 0 0,0 1 0,-22-24 0,-22-21 0,22 23 0,-22-45 0,-1 22 0,-20-22 0,20-22 0,24 22 0,-2-22 0</inkml:trace>
  <inkml:trace contextRef="#ctx0" brushRef="#br0" timeOffset="147118.7426">12391 14111 512,'0'0'0,"0"-22"0,0 22 0,0-23 0,0 2 0,0-23 0,22 21 0,0 2 0,0-24 0,22 23 0,0 22 0,1 0 0,-2 0 0,-20 22 0,21 0 0,-23 22 0,2 0 0,-1 0 0,-22 23 0,-22-23 0,-1 22 0,-21-22 0,0 1 0,1-24 0,-2-21 0,1 0 0,0 0 0,22-21 0,0-2 0,0 1 0,22-22 0,0 22 0,22 0 0,-22 22 0,22-22 0,0 44 0,0 0 0,0 0 0,0 22 0,21 1 0,24 20 0,-44-43 0,21 0 0</inkml:trace>
  <inkml:trace contextRef="#ctx0" brushRef="#br0" timeOffset="147789.5168">13207 13780 512,'0'0'0,"0"0"0,0 0 0,-22 0 0,22 22 0,-23 0 0,2-22 0,21 0 0,-23 22 0,1-22 0,1 0 0,-2 0 0,-21-22 0,22 22 0,0 0 0,22 0 0,0 0 0,0 0 0,0 0 0,0 0 0,0 22 0,0-22 0,0 22 0,22 0 0,-22 0 0,0 0 0,0 1 0,0 21 0,22-23 0,-22 2 0,0-2 0,0 2 0,23-23 0,-23 0 0,0 0 0,21 0 0,-21 0 0,23-23 0,-2 23 0,1-21 0,22 21 0,1 0 0,-1 21 0,0 2 0,0-1 0,0 22 0,0 0 0,1 22 0,-24-22 0,1 0 0,1-22 0,-23 22 0,-23-22 0,1 1 0,1-23 0,-24 22 0,1 0 0,-22 0 0,44 0 0,-22-22 0</inkml:trace>
  <inkml:trace contextRef="#ctx0" brushRef="#br0" timeOffset="148257.4988">11773 15765 512,'0'-22'0,"0"22"0,0 0 0,0-22 0,0-1 0,-21 23 0,21 0 0,-23-21 0,-20 21 0,-1 21 0,-23 2 0,23-1 0,0 0 0,22 22 0,22-1 0,0 2 0,22-1 0,22-23 0,0 2 0,-22-2 0,0-21 0</inkml:trace>
  <inkml:trace contextRef="#ctx0" brushRef="#br0" timeOffset="148725.4808">11575 15104 512,'0'0'0,"0"0"0,0 21 0,22 1 0,0 0 0,22 0 0,0 45 0,-22-23 0,45 22 0,-23 0 0,22 23 0,0-2 0,0 1 0,-21 23 0,-2-23 0,-21 21 0,0-19 0,-22-3 0,0-21 0,-44 22 0,22-44 0,-22 1 0,0-1 0,0 0 0,0-22 0,-22 0 0,44-22 0,-22 22 0,21-44 0,2 22 0,21 0 0</inkml:trace>
  <inkml:trace contextRef="#ctx0" brushRef="#br0" timeOffset="149380.6556">12832 15765 512,'0'0'0,"0"0"0,-22-22 0,22 0 0,-22-1 0,0 23 0,0-21 0,-22 42 0,0-21 0,-2 45 0,2-23 0,23 0 0,-23 21 0,22 1 0,22 23 0,-22-23 0,44 0 0,0 23 0,0-45 0,21 21 0,1-21 0,23-22 0,-23 0 0,1-22 0,-1 0 0,0-21 0,0-1 0,-22-2 0,0-19 0,0 21 0,0-23 0,-22 24 0,0 21 0,-22-22 0,22 21 0,-22 23 0,0-21 0,22 21 0</inkml:trace>
  <inkml:trace contextRef="#ctx0" brushRef="#br0" timeOffset="149505.4508">13052 15830 512,'0'0'0,"0"-21"0,0 21 0</inkml:trace>
  <inkml:trace contextRef="#ctx0" brushRef="#br0" timeOffset="150238.6226">13493 15500 512,'0'0'0,"0"0"0,0 0 0,0 0 0,0-21 0,22 21 0,1 0 0,-2 0 0,2-23 0,21 23 0,-22 0 0,22 0 0,0 0 0,0 23 0,0-23 0,1 21 0,-24 2 0,1-3 0,0 3 0,-22-2 0,-22 2 0,0 21 0,-22-21 0,0-2 0,0 24 0,0-45 0,0 22 0,0-22 0,21 22 0,23-22 0,-21 0 0,42 0 0,-21 0 0,45 22 0,-1-22 0,0 21 0,22-21 0,-22 22 0,0 0 0,-22 1 0,22 21 0,-21-23 0,-2 23 0,2 2 0,-1-2 0,-22-1 0,0-21 0,0 0 0,-22 0 0,-1 0 0,2 0 0,-24-22 0,23 0 0,-21 0 0,-2-22 0,1 0 0,0 22 0,22 0 0,0 0 0,0 0 0,22 0 0</inkml:trace>
  <inkml:trace contextRef="#ctx0" brushRef="#br0" timeOffset="151642.5686">11862 17749 512,'0'0'0,"0"0"0,0 0 0,0 0 0,0-22 0,0 22 0,0-22 0,0 0 0,22-23 0,-22 1 0,-22 1 0,0 21 0,-22-1 0,0 23 0,21 0 0,-20 0 0,20 23 0,-21-1 0,0 21 0,22 1 0,0 1 0,0-1 0,0 22 0,22-22 0,22 0 0,-22-21 0,22 21 0,22-44 0,0 21 0,-21-42 0,21-2 0,-1 2 0,1-24 0,0 1 0,1 0 0,-1-22 0,-22 22 0,0-23 0,0 2 0,0-2 0,-22 1 0,22 0 0,-44 0 0,22 22 0,0 0 0,0 22 0,-22-1 0,22 23 0,0 0 0,0 0 0,0 0 0,0 0 0,0 23 0,0 21 0,0-22 0,0 22 0,0 0 0,0 22 0,22-22 0,-22 22 0,22 1 0,-22-1 0,0 0 0,22-22 0,-22 22 0,22 0 0,-22-21 0,0-1 0,23 0 0,-2-23 0,-21 2 0,22-1 0,-22-22 0</inkml:trace>
  <inkml:trace contextRef="#ctx0" brushRef="#br0" timeOffset="153171.3098">11619 16779 512,'23'0'0,"-23"0"0,21 0 0,23 22 0,-22-22 0,22 22 0,0 0 0,23 22 0,-23 0 0,0-22 0,22 44 0,0-22 0,-22 22 0,22-21 0,-21 43 0,-1-44 0,0 44 0,-22-22 0,0 1 0,0-23 0,0 21 0,-22 2 0,0-23 0,0 22 0,-22-22 0,22 1 0,-22-1 0,22 0 0,-22-23 0,0 24 0,-1-23 0,2 0 0,-23 0 0,22 0 0,-22 0 0,21-1 0,1 2 0,0-2 0,22 2 0,-22 21 0,22-44 0,-21 23 0,-2-23 0,23 21 0,0-21 0,0 0 0,0 0 0,0 23 0,0-23 0,0 0 0,0 0 0,0 0 0,0 0 0,0 0 0,0 0 0,0 0 0</inkml:trace>
  <inkml:trace contextRef="#ctx0" brushRef="#br0" timeOffset="154325.6654">13317 17418 512,'0'-22'0,"-22"0"0,0 0 0,0 0 0,-22 0 0,-1 0 0,1 0 0,-22 22 0,22 0 0,-22 0 0,22 22 0,-22 0 0,22 22 0,0 0 0,21 0 0,2 22 0,-2-21 0,23 21 0,23-22 0,-2 22 0,24-22 0,-1-22 0,22 0 0,-22-22 0,22-22 0,0 0 0,-22 0 0,22-22 0,-21-23 0,-1 2 0,0 21 0,-22-23 0,-22 23 0,-22 0 0,22 0 0,0 22 0,-22 0 0,0 0 0,22 22 0</inkml:trace>
  <inkml:trace contextRef="#ctx0" brushRef="#br0" timeOffset="154497.2588">13472 17462 512,'0'0'0,"0"0"0,0 0 0,21 0 0,-21-22 0,0 22 0,0 0 0</inkml:trace>
  <inkml:trace contextRef="#ctx0" brushRef="#br0" timeOffset="155043.2378">13758 17109 512,'0'0'0,"0"0"0,0 0 0,0 0 0,0 0 0,0 0 0,22 22 0,0-22 0,0 0 0,23 0 0,-24 0 0,23 0 0,22 0 0,-21 0 0,-1-22 0,22 22 0,1 0 0,-2 0 0,-21-22 0,-22 22 0,1 0 0,-2 0 0,-21 22 0,0-22 0,0 22 0,-21 1 0,-2 21 0,1 0 0,0 22 0,0-22 0,-22 22 0,23-22 0,-2 23 0,-21-2 0,21 2 0,2-23 0,-1 0 0,22 0 0,0-22 0,0-22 0</inkml:trace>
  <inkml:trace contextRef="#ctx0" brushRef="#br0" timeOffset="155776.4096">14507 17065 512,'0'0'0,"0"0"0,0 0 0,0 0 0,0 0 0,0 0 0,23 0 0,-2 0 0,24 0 0,-1 0 0,22 22 0,-22 0 0,23 0 0,-2 1 0,1-1 0,-43 0 0,-1 0 0,-22 22 0,-22-22 0,-1 0 0,-21 0 0,0 0 0,1 0 0,-24 0 0,23-22 0,0 0 0,0 0 0,0 0 0,21 0 0,-21 0 0,44 0 0,0 0 0,0 0 0,23 0 0,-2 22 0,24-22 0,21 0 0,-22 22 0,22-22 0,-21 22 0,-2 0 0,1 0 0,-21 1 0,-2 21 0,2 0 0,-46 0 0,23 0 0,-21-22 0,-2 22 0,23-22 0,-22 0 0,-22-22 0,0 0 0,0 0 0,0 0 0,0 0 0,0 0 0,22 0 0,-23 0 0,45 0 0</inkml:trace>
  <inkml:trace contextRef="#ctx0" brushRef="#br0" timeOffset="156868.3676">14000 14133 512,'-21'0'0,"21"22"0,0-22 0,0 22 0,0 22 0,0-22 0,0 22 0,21-22 0,-21 1 0,0-2 0,23 1 0,-23-22 0,0 0 0,-23 0 0,23-22 0,0 1 0,0-2 0,0-21 0,0 0 0,23-22 0,-23 22 0,0-1 0,22 24 0,-22-23 0,22 44 0,0-23 0,-22 46 0,22-23 0,-1 21 0,2 23 0,0-21 0,-23 21 0,21-22 0,-21 0 0,0 0 0,0 0 0,0 0 0,0-22 0,-21 0 0,21 0 0,0 0 0,0-22 0,0 0 0,0 0 0,0 0 0,21-22 0,2-1 0,-2 24 0,23-23 0,-22 44 0,22 0 0,0 0 0,-21 21 0,-2 2 0,24-2 0,-45 46 0,21-23 0,2 0 0,-23 0 0,0-22 0</inkml:trace>
  <inkml:trace contextRef="#ctx0" brushRef="#br0" timeOffset="157773.1328">14397 15874 512,'0'0'0,"0"0"0,0 0 0,0 0 0,0 0 0,23 23 0,-23 21 0,0-23 0,0 23 0,0 2 0,0-2 0,0-1 0,0-21 0,0 0 0,-23-22 0,23-22 0,0 22 0,0-22 0,0-21 0,0-1 0,0-2 0,0 2 0,23-21 0,-2 20 0,1 2 0,1 21 0,-2 22 0,2 0 0,-2 0 0,-21 22 0,23-1 0,-1 23 0,-22 0 0,0-21 0,0 21 0,0 0 0,0-21 0,0-2 0,0-21 0,0 0 0,-22 0 0,22 0 0,0-21 0,-23-2 0,23 0 0,0-21 0,23 0 0,-1 0 0,-22 22 0,44-21 0,-22 21 0,22 22 0,-22 0 0,0 0 0,-22 22 0,22-1 0,0 23 0,-22 0 0,23 0 0,-2 0 0,-21 23 0,22-44 0,-22-1 0</inkml:trace>
  <inkml:trace contextRef="#ctx0" brushRef="#br0" timeOffset="158833.892">15279 17793 512,'0'0'0,"0"0"0,0 22 0,0 22 0,0 1 0,0-24 0,0 23 0,0-21 0,22 21 0,-22-44 0,0 0 0,0-23 0,0 2 0,0-2 0,0 2 0,0-23 0,0-1 0,0 1 0,0 22 0,23 0 0,-23 0 0,0 22 0,21 0 0,-21 0 0,23 22 0,-2 0 0,-21 0 0,23 0 0,-1 22 0,-22-21 0,0 21 0,0-23 0,0-21 0,0 23 0,0-23 0,0 0 0,0-23 0,0 23 0,21-21 0,-21-23 0,0 21 0,0-21 0,23 0 0,-23 0 0,22 0 0,-22 22 0,44 0 0,-22 22 0,-1 0 0,2 0 0,-2 22 0,2 0 0,0 0 0,-23 0 0,21 22 0,-21-22 0,22 44 0,-22-22 0,0 0 0,0 0 0,0-21 0,0-1 0,0 0 0</inkml:trace>
  <inkml:trace contextRef="#ctx0" brushRef="#br1" timeOffset="221351.8896">11642 11575 512,'0'-22'0,"0"22"0,0 0 0,0 22 0,0-22 0,0 22 0,0 23 0,21-1 0,-21 21 0,0-20 0,0-1 0,0 0 0,0 0 0,0 0 0,0 0 0,0-21 0,0 21 0,0-23 0</inkml:trace>
  <inkml:trace contextRef="#ctx0" brushRef="#br1" timeOffset="221741.8746">12214 11355 512,'0'0'0,"0"0"0,0 0 0,0 0 0,0 0 0,0 21 0,0 2 0,0 21 0,-21 0 0,-2 0 0,1 22 0,-22 1 0,0-2 0,22 24 0,-22-1 0,0 0 0,22 1 0,-22-1 0,22 0 0,-23 22 0,24-21 0,-2 21 0,2 0 0,-2-22 0,1 0 0,22-1 0,0-42 0,0-1 0</inkml:trace>
  <inkml:trace contextRef="#ctx0" brushRef="#br1" timeOffset="222397.0494">11972 13515 512,'0'0'0,"0"0"0,0 0 0,0 22 0,0 0 0,0 1 0,0 21 0,0 0 0,0 22 0,0-22 0,0-22 0,-22 0 0,44 0 0,-22 0 0,0 0 0</inkml:trace>
  <inkml:trace contextRef="#ctx0" brushRef="#br1" timeOffset="222787.0344">12479 13185 512,'0'0'0,"0"0"0,0 0 0,0 0 0,0 0 0,0 22 0,-22-1 0,22 23 0,-44 0 0,22 23 0,0 0 0,-23-2 0,24 23 0,-23 0 0,-1 1 0,1-1 0,0 1 0,1-1 0,-2 0 0,23 0 0,0-22 0,0 0 0,0 22 0,0-43 0,22-1 0</inkml:trace>
  <inkml:trace contextRef="#ctx0" brushRef="#br1" timeOffset="223317.414">12281 14905 512,'0'22'0,"0"-22"0,0 21 0,0 2 0,0-1 0,-22 22 0,22-22 0,0 23 0,-22-2 0,22-21 0,0 0 0,-23 0 0,23 1 0,0-23 0</inkml:trace>
  <inkml:trace contextRef="#ctx0" brushRef="#br1" timeOffset="223707.399">12721 14838 512,'0'0'0,"0"0"0,-21 0 0,-2 45 0,2-23 0,-2 21 0,-20 24 0,19-23 0,-19 22 0,-1 22 0,0-22 0,22 23 0,-22-1 0,-1-1 0,2-20 0,21 21 0,-23-21 0,24-2 0,-2-21 0,1 0 0,22 0 0</inkml:trace>
  <inkml:trace contextRef="#ctx0" brushRef="#br1" timeOffset="224284.5768">12501 16647 512,'0'0'0,"0"21"0,0-21 0,0 23 0,0 20 0,0 2 0,0-23 0,-22 44 0,22-22 0,-22 0 0,22 0 0,0-22 0,0 22 0,-22-44 0</inkml:trace>
  <inkml:trace contextRef="#ctx0" brushRef="#br1" timeOffset="224721.36">12964 16470 512,'0'0'0,"0"22"0,-22 0 0,22 0 0,-22 22 0,0 0 0,-22 23 0,0-2 0,0 2 0,-1 21 0,1 0 0,-23-22 0,23 23 0,1 21 0,-1-22 0,22 0 0,-22 1 0,44-1 0,-22 0 0,0-44 0,22 0 0</inkml:trace>
  <inkml:trace contextRef="#ctx0" brushRef="#br1" timeOffset="226125.306">16206 11642 512,'21'0'0,"1"0"0,1 22 0,-23-22 0,0 22 0,0 0 0,0 21 0,0 2 0,0-1 0,-23 22 0,23-22 0,0 22 0,-22 1 0,22-23 0,0 22 0,-21-22 0,-2 0 0,23 0 0,-21-22 0,-2 0 0,23-22 0,-22 22 0,22-22 0,-22 0 0,22 0 0,0 0 0,0-22 0,22 0 0,0 0 0,1 0 0,21 0 0,-1 0 0,1 0 0,23 0 0,-1 22 0,-22 0 0,22 22 0,-22 0 0,22 0 0,-22 0 0,23-22 0,-1 0 0,-22 22 0,0-22 0,22 0 0,-22 0 0,-44-22 0</inkml:trace>
  <inkml:trace contextRef="#ctx0" brushRef="#br1" timeOffset="226484.0922">16690 11928 512,'0'22'0,"0"-22"0,0 22 0,0 0 0,0 23 0,0-1 0,-22 0 0,22 0 0,0 0 0,-22 0 0,22 0 0,-22 22 0,22-21 0,0 43 0,0-88 0</inkml:trace>
  <inkml:trace contextRef="#ctx0" brushRef="#br1" timeOffset="233755.4126">15544 13934 512,'0'0'0,"0"-22"0,0 0 0,-44 22 0,22-22 0,-44 22 0,-1 22 0,1 0 0,0 0 0,0 22 0,0 0 0,22 0 0,22 23 0,22-1 0,22 0 0,22-22 0,0 0 0,0 0 0,22-44 0,0 0 0,1-22 0,-1-21 0,0-2 0,21-21 0,-43 0 0,2-23 0,-25 24 0,-42 21 0,-2-1 0,-21 1 0,-22 22 0,44 0 0,0 22 0</inkml:trace>
  <inkml:trace contextRef="#ctx0" brushRef="#br1" timeOffset="233958.2048">15896 14089 512,'0'0'0,"0"0"0,0 0 0,0 0 0,0 0 0,0 0 0,0 0 0,0 0 0</inkml:trace>
  <inkml:trace contextRef="#ctx0" brushRef="#br1" timeOffset="234488.5844">16668 13780 512,'-22'0'0,"22"0"0,-22 0 0,1 0 0,-24 0 0,23 22 0,-22 0 0,0 0 0,0 22 0,0-22 0,21 44 0,2-43 0,-2 42 0,23-20 0,0-1 0,23 0 0,-2-22 0,24 0 0,-1 22 0,22-44 0,-22 22 0,0-44 0,22 0 0,-22-22 0,0 0 0,1-22 0,-1 21 0,0-20 0,-44 21 0,0-23 0,-23 23 0,2 0 0,-23 22 0,-1 22 0,24 0 0,-24 0 0,45 0 0</inkml:trace>
  <inkml:trace contextRef="#ctx0" brushRef="#br1" timeOffset="234862.97">17086 13582 512,'0'0'0,"0"0"0,-21 0 0,21 21 0,-23 23 0,2-21 0,-1 21 0,22 0 0,-22 22 0,44-22 0,-22-22 0,22 22 0,22-21 0,0-2 0,23-21 0,-2 23 0,24-46 0,-23 23 0,0 0 0,23-21 0,-23 21 0,-45-23 0,2 23 0</inkml:trace>
  <inkml:trace contextRef="#ctx0" brushRef="#br1" timeOffset="235112.5604">17330 13670 512,'0'0'0,"0"0"0,0 0 0,0 0 0,0 0 0,0 0 0,0 21 0,0 24 0,0-23 0,0 22 0,0 22 0,0-22 0,0 22 0,22 1 0,-22-1 0,0-22 0,22 0 0</inkml:trace>
  <inkml:trace contextRef="#ctx0" brushRef="#br1" timeOffset="241837.9018">15544 15500 512,'0'0'0,"0"0"0,22 0 0,-1 0 0,2 0 0,21 0 0,22-21 0,0 21 0,23 0 0,-1 21 0,-22-21 0,0 23 0,-22-3 0,0 3 0,-44-23 0,0 21 0,0 2 0,-44-2 0,0 2 0,0 0 0,0-2 0,0 2 0,0-1 0,21-22 0,23 22 0,0-22 0,23 22 0,-1 21 0,0-21 0,22 0 0,0 22 0,22-21 0,-21 21 0,20 0 0,-43 0 0,22 1 0,-21-2 0,-23 1 0,-23 23 0,23-23 0,-44-23 0,22 23 0,-22-21 0,0-1 0,0-22 0,0 0 0,-22-22 0,22-1 0,-1 2 0,1-23 0,1 21 0,20 2 0,2-2 0,21-21 0,0 22 0,0 22 0</inkml:trace>
  <inkml:trace contextRef="#ctx0" brushRef="#br1" timeOffset="242134.2904">16734 15390 512,'0'0'0,"0"22"0,-21 0 0,21 0 0,0 22 0,0-1 0,0 24 0,0 0 0,-23-23 0,23 0 0,0 0 0,0-23 0,0 1 0</inkml:trace>
  <inkml:trace contextRef="#ctx0" brushRef="#br1" timeOffset="242430.679">17264 15346 512,'0'0'0,"0"0"0,0 22 0,-23 22 0,23 0 0,-21 0 0,-23 22 0,0 22 0,21-21 0,-21-1 0,0 21 0,0-20 0,22 21 0,-22-21 0,22-2 0,0-21 0,22 0 0,0-21 0</inkml:trace>
  <inkml:trace contextRef="#ctx0" brushRef="#br1" timeOffset="242992.2574">17086 15941 512,'-21'0'0,"21"-23"0,0 23 0,21 0 0,-21-21 0,23 21 0,21-23 0,23 23 0,-1 0 0,-22 0 0,0 23 0,-22-2 0,0 2 0,0-2 0,-22 2 0,0 21 0,-22-21 0,-22-2 0,0 2 0,0 20 0,-1-21 0,24 0 0,-23 0 0,44-22 0,-23 22 0,23 0 0,23-22 0,-2 0 0,23 0 0,1 0 0,-1 0 0,0 0 0,22 23 0,-22-23 0,0 21 0,-21 2 0,20-23 0,-20 0 0,-2 21 0,-21-21 0</inkml:trace>
  <inkml:trace contextRef="#ctx0" brushRef="#br1" timeOffset="244786.1884">17374 16183 512,'0'0'0,"0"0"0,22 0 0,-22 0 0,0 0 0,22 0 0,-22 0 0,22 0 0,0 22 0,-22-22 0,22 0 0,-22 22 0,22 0 0,0-22 0,1 23 0,-23-23 0,21 21 0,1-21 0,-22 0 0,23 23 0,-23-23 0,21 21 0,-21-21 0,0 0 0,0 0 0,0 23 0,0-23 0,0 0 0,0 0 0,-21 21 0,21-21 0,0 0 0,-23 0 0,1 23 0,22-23 0,-21 0 0,21 22 0,-23-22 0,1 0 0,22 0 0,-22 0 0,22 0 0,-22 0 0,0 22 0,22-22 0,-22 0 0,0 0 0,0 0 0,22 0 0,-44 0 0,22 0 0,0 0 0,22 0 0,-22 0 0,-1 0 0,2 0 0,-2 0 0,2-22 0,21 22 0,-23 0 0,2 0 0,21 0 0,0 22 0,-23-22 0,23 0 0,-23 0 0,23 0 0,0 0 0,0 0 0,-21 0 0,21 0 0,0 0 0,0-22 0,0 22 0,0 0 0,0 0 0,0 0 0,0 0 0,0 0 0</inkml:trace>
  <inkml:trace contextRef="#ctx0" brushRef="#br1" timeOffset="255190.9882">16337 16955 512,'23'0'0,"-23"0"0,22 0 0,0 0 0,0 0 0,-22 22 0,0 22 0,0 0 0,-22 0 0,22 23 0,-22-1 0,22 0 0,0 22 0,-22 0 0,22 1 0,-23-1 0,23 0 0,0 0 0,0-21 0,0-2 0,0-21 0,0 1 0,0-23 0,-21 0 0,21-22 0</inkml:trace>
  <inkml:trace contextRef="#ctx0" brushRef="#br1" timeOffset="256532.5366">16867 17661 512,'0'0'0,"0"0"0,0-23 0,0 23 0,0 0 0,0 0 0,0 0 0,0-21 0,0 21 0,0 0 0,-23 0 0,2 0 0,21 0 0,-22 0 0,0 21 0,22-21 0,0 23 0,0-23 0,0 22 0,0-22 0,0 22 0,22-22 0,0 0 0,-22 0 0,21 0 0,2 0 0,-23-22 0,22 22 0,-22-22 0,0 22 0,0-23 0,-22 23 0,22 0 0,-23 0 0,23 0 0,-21 0 0,21 0 0,0 0 0</inkml:trace>
  <inkml:trace contextRef="#ctx0" brushRef="#br1" timeOffset="257187.7114">17021 17264 512,'0'0'0,"0"0"0,0-22 0,21 22 0,2-22 0,-2 22 0,25 0 0,-2 0 0,0 22 0,0 0 0,0-22 0,0 22 0,0 0 0,-22 22 0,0-22 0,0 22 0,-44-22 0,22 0 0,-22 0 0,-22 0 0,22 1 0,0-1 0,-22 0 0,22-1 0,22 2 0,0-23 0,0 21 0,22 2 0,0-1 0,22 0 0,-22 0 0,22 0 0,-22 0 0,0 0 0,0 0 0,-22 22 0,0-44 0,0 22 0,0 1 0,-22-2 0,22-21 0,-44 23 0,22-2 0,-22-21 0,0 23 0,22-23 0,-23 0 0,24 0 0,-23 0 0,44 0 0,0 0 0</inkml:trace>
  <inkml:trace contextRef="#ctx0" brushRef="#br1" timeOffset="259075.2388">17815 17352 512,'0'0'0,"0"-22"0,0 22 0,22 0 0,-22 0 0,0 22 0,0-22 0,0 22 0,-22 0 0,22 22 0,0-22 0,0 22 0,-23 1 0,23-2 0,-21 1 0,21 23 0,-22-23 0,22 22 0,22 0 0,-22-22 0,21 0 0,2 0 0,21 1 0,-22-23 0,22 0 0,-21 0 0,20-22 0,-21 0 0,23-22 0,-24 22 0,2-22 0,-2 0 0,2 0 0,-23-22 0,22 21 0,-22 2 0,0-23 0,0 21 0,0 1 0,-22 22 0,22-22 0,-23 22 0,23 0 0,0-22 0,-21 22 0,-2 22 0,23-22 0,0 0 0,-21 0 0,21 0 0,-23 0 0,1 22 0,22-22 0,-22 0 0,0 0 0,22 22 0,-21-22 0,-2 0 0,1 0 0,22 23 0,-22-23 0,22 21 0,0-21 0,0 23 0,-22-23 0,22 0 0,0 0 0,0 21 0,0-21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0,0 0 0</inkml:trace>
  <inkml:trace contextRef="#ctx0" brushRef="#br1" timeOffset="260229.5944">17682 17330 512,'0'0'0,"0"0"0,0-22 0,23 22 0,-1 0 0,22 0 0,0 0 0,0 22 0,0 0 0,22 0 0,-22 0 0,-22-22 0,1 22 0,-2-22 0,-42 22 0,21-22 0,-23 0 0,-21 22 0,1-22 0,-2 22 0,1-22 0,0 0 0,0 22 0,22 1 0,0-1 0,0-22 0,22 22 0,0-22 0,0 21 0,22 2 0,0-23 0,21 21 0,-20-21 0,43 23 0,-22-23 0,0 0 0,0 0 0,-22 0 0,1 0 0,-2 0 0,-21 0 0,0 0 0,0 0 0,0 0 0,-21 22 0,-2-22 0,1 22 0,-22-22 0,23 22 0,-24-22 0,1 0 0,0 22 0,21-22 0,2 22 0,-1-22 0,22 22 0,0-22 0,0 0 0,22 22 0,-1-22 0,2 22 0,21-22 0,0 0 0,1 22 0,-2-22 0,1 22 0,-21-22 0,-2 23 0,2-23 0,-2 21 0,2-21 0,-23 23 0,-23-23 0,23 0 0,-21 21 0,-2-21 0,2 23 0,-24-23 0,23 21 0,-21-21 0,20 23 0,1-23 0,0 0 0,22 22 0,0-22 0,0 0 0,0 22 0,22-22 0,0 0 0,1 0 0,20 0 0,1 0 0,-21 0 0,21 0 0,-23 0 0,2 0 0,-23 0 0,0 0 0,0 0 0,-23 22 0,2-22 0,-2 22 0,-21-22 0,22 22 0,-22 0 0,23-22 0,-2 21 0,1 2 0,22-2 0,-22-21 0</inkml:trace>
  <inkml:trace contextRef="#ctx0" brushRef="#br1" timeOffset="260962.7662">18278 17308 512,'0'0'0,"0"0"0,0-22 0,0 22 0,0 0 0,0 0 0,22 0 0,0 22 0,0-22 0,0 0 0,22 22 0,-22-22 0,22 22 0,0-22 0,-21 0 0,21 0 0,0-22 0,-21 22 0,-2 0 0,-21-22 0,23 22 0,-23 0 0,21 0 0,-21 0 0,0 0 0,0 22 0,0-22 0,0 0 0,0 22 0,-21 0 0,-2 0 0,23 0 0,-21 22 0,-2 0 0,0 1 0,2-2 0,-1 24 0,0-23 0,22 22 0,-23-22 0,23 22 0,0-22 0,-21 0 0,21 0 0,0 1 0,0-23 0,0 22 0,21-22 0,-21-22 0,0 22 0,0-22 0,0 0 0,0 0 0,0 0 0,0-22 0,0 22 0,0 0 0,23-22 0</inkml:trace>
  <inkml:trace contextRef="#ctx0" brushRef="#br1" timeOffset="266459.755">19645 15125 512,'0'0'0,"0"0"0,0 0 0,0 0 0,0 0 0,0 0 0,0 0 0,0 0 0,0 0 0,0 0 0,0 0 0,0 0 0,0 0 0,0 0 0,0-21 0,0 21 0,0-23 0,0 1 0,0 0 0,0-22 0,0 22 0,0-1 0,-22 2 0,22-1 0,-22 0 0,-1 22 0,2-22 0,-1 22 0,-22-23 0,21 23 0,-21 0 0,23 23 0,-24-1 0,1-22 0,22 22 0,-22 0 0,22-1 0,0 2 0,22-1 0,-22 0 0,22 22 0,-22-22 0,22 1 0,0-2 0,0 1 0,22 0 0,-22-22 0,0 22 0,22 0 0,-22 1 0,0-23 0,22 22 0,0-1 0,0-21 0,-22 23 0,22-23 0,0 0 0,1 21 0,-2-21 0,1 0 0,1 0 0,-2-21 0,2-2 0,-2 2 0,24-1 0,-23-23 0,21 1 0,-20 1 0,21-2 0,-22-21 0,-22 0 0,44 0 0,-21-1 0,-2 2 0,-21-2 0,22 1 0,-22 0 0,0 22 0,0-1 0,-22 1 0,22 22 0,-21 22 0,-2 0 0,1 0 0,0 22 0,22 22 0,-22 1 0,0 21 0,0 22 0,22-22 0,-23 22 0,46-21 0,-23 20 0,22-20 0,0-1 0,0-22 0,22 0 0,-21-22 0,20 0 0,1-22 0,0-22 0,0 0 0,22-22 0,1-22 0,-23 22 0,0-23 0,-21 24 0,-2 21 0,-21 0 0,0-1 0,0 23 0,0 0 0,0 23 0,-21 21 0,21-22 0,0 44 0,21-22 0,1 0 0,0 0 0,-22-22 0</inkml:trace>
  <inkml:trace contextRef="#ctx0" brushRef="#br1" timeOffset="266631.3484">20153 14464 512,'0'0'0,"0"0"0,0 0 0</inkml:trace>
  <inkml:trace contextRef="#ctx0" brushRef="#br1" timeOffset="266990.1346">20593 14861 512,'0'0'0,"0"-23"0,0 23 0,0 0 0,0-22 0,-22 22 0,0-22 0,0 22 0,-22 22 0,22 0 0,-23 1 0,1 21 0,23-1 0,21 2 0,0 21 0,21-21 0,23-24 0,1 1 0,-1-22 0,22 0 0,-22-43 0,0-2 0,-21 1 0,-2 0 0,-21 0 0,0 0 0,-21 22 0,-2-1 0,23 1 0</inkml:trace>
  <inkml:trace contextRef="#ctx0" brushRef="#br1" timeOffset="267489.3154">20858 14794 512,'0'0'0,"0"22"0,22 0 0,0 23 0,-22-23 0,0 44 0,0-22 0,0 22 0,-22 22 0,22-21 0,-22-1 0,22 0 0,-22-22 0,22 0 0,0-21 0,0-23 0,0 0 0,0-45 0,0 1 0,0-23 0,-23-20 0,23-2 0,23-21 0,-23 21 0,22 24 0,22 20 0,0 1 0,0 22 0,0 0 0,0 22 0,0 22 0,0 0 0,-22 0 0,23 23 0,-45-1 0,21-1 0,-21-20 0,-21 21 0,-2-44 0,-21 22 0,0-22 0,0-22 0,-22 0 0,22 0 0,22-1 0</inkml:trace>
  <inkml:trace contextRef="#ctx0" brushRef="#br1" timeOffset="267770.1046">21210 14486 512,'23'0'0,"-2"22"0,2-22 0,-1 22 0,-1 0 0,-21 22 0,0 0 0,0 0 0,0 22 0,0 0 0,0 1 0,23-2 0,-23 2 0,21-23 0,2 1 0,21-45 0,-22 0 0,0-23 0,0-43 0,-22 44 0,21-23 0</inkml:trace>
  <inkml:trace contextRef="#ctx0" brushRef="#br1" timeOffset="268425.2794">21409 14794 512,'0'0'0,"-22"0"0,22 0 0,-23 0 0,46 0 0,-1 22 0,0-22 0,22 0 0,-1 0 0,1 0 0,23 0 0,-44 0 0,20-22 0,-21 22 0,1 0 0,21 22 0,-44-22 0,22 22 0,-22 1 0,0 21 0,0-1 0,0-20 0,-22 21 0,22-22 0,-23 0 0,23-22 0,0 0 0,0 0 0,0-22 0,0-22 0,0-1 0,23 2 0,-23-24 0,22 23 0,22 0 0,-22 23 0,22 21 0,0 0 0,0 21 0,-22 1 0,23 22 0,-2-22 0,1 23 0,0-23 0,1 0 0,-1-22 0,-23 0 0,24 0 0,-23-22 0,0 0 0,0-23 0,0 1 0,-22 0 0,0 23 0,0-2 0,-22 1 0,0 44 0,0 1 0,-22-2 0,21 23 0,2 0 0,-1 1 0,22 20 0,0-20 0,43-1 0,-20-22 0,21 0 0</inkml:trace>
  <inkml:trace contextRef="#ctx0" brushRef="#br1" timeOffset="269174.0506">22864 14750 512,'0'-21'0,"0"21"0,-22 0 0,0-23 0,-22 23 0,0 0 0,0 23 0,-22-2 0,66 1 0,-23 22 0,46 1 0,-2-1 0,24-1 0,43-20 0,-22 21 0,0-22 0,22 22 0,-44-21 0,23-2 0,-44 23 0,-23-22 0,0 0 0,-23 1 0,-21-1 0,0-1 0,-1 23 0,23-21 0,0-1 0,0 22 0,44 23 0,0-23 0,22 20 0,0 26 0,23-24 0,0 21 0,-2 1 0,-21 0 0,0 2 0,-44-25 0,0-21 0,-22 0 0,-22 0 0,0-21 0,1-2 0,-24-21 0,-21 0 0,-1 0 0,-21-21 0,-1-2 0,-20 2 0,-24-24 0,-21 23 0,-23-22 0,1 22 0,0-21 0,-23 20 0,23 23 0,-1-21 0,-22 21 0,23 0 0,-1 21 0,23-21 0,-22 0 0,44 0 0,0 23 0,21-1 0,0-1 0,68 1 0,-24-22 0,45 22 0,22-22 0,0 22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B0B36-7177-4E4D-A37E-5C7CA32B351C}" type="datetimeFigureOut">
              <a:rPr lang="en-GB" smtClean="0"/>
              <a:t>19/02/2015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BDA86E-68F9-45A3-9C33-E992EEB76899}" type="slidenum">
              <a:rPr lang="en-GB" smtClean="0"/>
              <a:t>‹#›</a:t>
            </a:fld>
            <a:endParaRPr lang="en-GB"/>
          </a:p>
        </p:txBody>
      </p:sp>
    </p:spTree>
    <p:extLst>
      <p:ext uri="{BB962C8B-B14F-4D97-AF65-F5344CB8AC3E}">
        <p14:creationId xmlns:p14="http://schemas.microsoft.com/office/powerpoint/2010/main" val="145691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3BDA86E-68F9-45A3-9C33-E992EEB76899}" type="slidenum">
              <a:rPr lang="en-GB" smtClean="0"/>
              <a:t>50</a:t>
            </a:fld>
            <a:endParaRPr lang="en-GB"/>
          </a:p>
        </p:txBody>
      </p:sp>
    </p:spTree>
    <p:extLst>
      <p:ext uri="{BB962C8B-B14F-4D97-AF65-F5344CB8AC3E}">
        <p14:creationId xmlns:p14="http://schemas.microsoft.com/office/powerpoint/2010/main" val="2600923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FABE8A7-069D-4E08-B009-60CE87D13BFA}" type="datetimeFigureOut">
              <a:rPr lang="en-GB" smtClean="0"/>
              <a:t>19/02/2015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7648A5-A502-4664-A262-336C8F55EA28}" type="slidenum">
              <a:rPr lang="en-GB" smtClean="0"/>
              <a:t>‹#›</a:t>
            </a:fld>
            <a:endParaRPr lang="en-GB" dirty="0"/>
          </a:p>
        </p:txBody>
      </p:sp>
    </p:spTree>
    <p:extLst>
      <p:ext uri="{BB962C8B-B14F-4D97-AF65-F5344CB8AC3E}">
        <p14:creationId xmlns:p14="http://schemas.microsoft.com/office/powerpoint/2010/main" val="1159132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ABE8A7-069D-4E08-B009-60CE87D13BFA}" type="datetimeFigureOut">
              <a:rPr lang="en-GB" smtClean="0"/>
              <a:t>19/02/2015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7648A5-A502-4664-A262-336C8F55EA28}" type="slidenum">
              <a:rPr lang="en-GB" smtClean="0"/>
              <a:t>‹#›</a:t>
            </a:fld>
            <a:endParaRPr lang="en-GB" dirty="0"/>
          </a:p>
        </p:txBody>
      </p:sp>
    </p:spTree>
    <p:extLst>
      <p:ext uri="{BB962C8B-B14F-4D97-AF65-F5344CB8AC3E}">
        <p14:creationId xmlns:p14="http://schemas.microsoft.com/office/powerpoint/2010/main" val="1408658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ABE8A7-069D-4E08-B009-60CE87D13BFA}" type="datetimeFigureOut">
              <a:rPr lang="en-GB" smtClean="0"/>
              <a:t>19/02/2015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7648A5-A502-4664-A262-336C8F55EA28}" type="slidenum">
              <a:rPr lang="en-GB" smtClean="0"/>
              <a:t>‹#›</a:t>
            </a:fld>
            <a:endParaRPr lang="en-GB" dirty="0"/>
          </a:p>
        </p:txBody>
      </p:sp>
    </p:spTree>
    <p:extLst>
      <p:ext uri="{BB962C8B-B14F-4D97-AF65-F5344CB8AC3E}">
        <p14:creationId xmlns:p14="http://schemas.microsoft.com/office/powerpoint/2010/main" val="2104076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FABE8A7-069D-4E08-B009-60CE87D13BFA}" type="datetimeFigureOut">
              <a:rPr lang="en-GB" smtClean="0"/>
              <a:t>19/02/2015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7648A5-A502-4664-A262-336C8F55EA28}" type="slidenum">
              <a:rPr lang="en-GB" smtClean="0"/>
              <a:t>‹#›</a:t>
            </a:fld>
            <a:endParaRPr lang="en-GB" dirty="0"/>
          </a:p>
        </p:txBody>
      </p:sp>
    </p:spTree>
    <p:extLst>
      <p:ext uri="{BB962C8B-B14F-4D97-AF65-F5344CB8AC3E}">
        <p14:creationId xmlns:p14="http://schemas.microsoft.com/office/powerpoint/2010/main" val="3394198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ABE8A7-069D-4E08-B009-60CE87D13BFA}" type="datetimeFigureOut">
              <a:rPr lang="en-GB" smtClean="0"/>
              <a:t>19/02/2015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7648A5-A502-4664-A262-336C8F55EA28}" type="slidenum">
              <a:rPr lang="en-GB" smtClean="0"/>
              <a:t>‹#›</a:t>
            </a:fld>
            <a:endParaRPr lang="en-GB" dirty="0"/>
          </a:p>
        </p:txBody>
      </p:sp>
    </p:spTree>
    <p:extLst>
      <p:ext uri="{BB962C8B-B14F-4D97-AF65-F5344CB8AC3E}">
        <p14:creationId xmlns:p14="http://schemas.microsoft.com/office/powerpoint/2010/main" val="2308724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FABE8A7-069D-4E08-B009-60CE87D13BFA}" type="datetimeFigureOut">
              <a:rPr lang="en-GB" smtClean="0"/>
              <a:t>19/02/2015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77648A5-A502-4664-A262-336C8F55EA28}" type="slidenum">
              <a:rPr lang="en-GB" smtClean="0"/>
              <a:t>‹#›</a:t>
            </a:fld>
            <a:endParaRPr lang="en-GB" dirty="0"/>
          </a:p>
        </p:txBody>
      </p:sp>
    </p:spTree>
    <p:extLst>
      <p:ext uri="{BB962C8B-B14F-4D97-AF65-F5344CB8AC3E}">
        <p14:creationId xmlns:p14="http://schemas.microsoft.com/office/powerpoint/2010/main" val="3491203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FABE8A7-069D-4E08-B009-60CE87D13BFA}" type="datetimeFigureOut">
              <a:rPr lang="en-GB" smtClean="0"/>
              <a:t>19/02/2015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77648A5-A502-4664-A262-336C8F55EA28}" type="slidenum">
              <a:rPr lang="en-GB" smtClean="0"/>
              <a:t>‹#›</a:t>
            </a:fld>
            <a:endParaRPr lang="en-GB" dirty="0"/>
          </a:p>
        </p:txBody>
      </p:sp>
    </p:spTree>
    <p:extLst>
      <p:ext uri="{BB962C8B-B14F-4D97-AF65-F5344CB8AC3E}">
        <p14:creationId xmlns:p14="http://schemas.microsoft.com/office/powerpoint/2010/main" val="3998761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FABE8A7-069D-4E08-B009-60CE87D13BFA}" type="datetimeFigureOut">
              <a:rPr lang="en-GB" smtClean="0"/>
              <a:t>19/02/2015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77648A5-A502-4664-A262-336C8F55EA28}" type="slidenum">
              <a:rPr lang="en-GB" smtClean="0"/>
              <a:t>‹#›</a:t>
            </a:fld>
            <a:endParaRPr lang="en-GB" dirty="0"/>
          </a:p>
        </p:txBody>
      </p:sp>
    </p:spTree>
    <p:extLst>
      <p:ext uri="{BB962C8B-B14F-4D97-AF65-F5344CB8AC3E}">
        <p14:creationId xmlns:p14="http://schemas.microsoft.com/office/powerpoint/2010/main" val="572919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BE8A7-069D-4E08-B009-60CE87D13BFA}" type="datetimeFigureOut">
              <a:rPr lang="en-GB" smtClean="0"/>
              <a:t>19/02/2015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77648A5-A502-4664-A262-336C8F55EA28}" type="slidenum">
              <a:rPr lang="en-GB" smtClean="0"/>
              <a:t>‹#›</a:t>
            </a:fld>
            <a:endParaRPr lang="en-GB" dirty="0"/>
          </a:p>
        </p:txBody>
      </p:sp>
    </p:spTree>
    <p:extLst>
      <p:ext uri="{BB962C8B-B14F-4D97-AF65-F5344CB8AC3E}">
        <p14:creationId xmlns:p14="http://schemas.microsoft.com/office/powerpoint/2010/main" val="3563943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BE8A7-069D-4E08-B009-60CE87D13BFA}" type="datetimeFigureOut">
              <a:rPr lang="en-GB" smtClean="0"/>
              <a:t>19/02/2015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77648A5-A502-4664-A262-336C8F55EA28}" type="slidenum">
              <a:rPr lang="en-GB" smtClean="0"/>
              <a:t>‹#›</a:t>
            </a:fld>
            <a:endParaRPr lang="en-GB" dirty="0"/>
          </a:p>
        </p:txBody>
      </p:sp>
    </p:spTree>
    <p:extLst>
      <p:ext uri="{BB962C8B-B14F-4D97-AF65-F5344CB8AC3E}">
        <p14:creationId xmlns:p14="http://schemas.microsoft.com/office/powerpoint/2010/main" val="1938295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ABE8A7-069D-4E08-B009-60CE87D13BFA}" type="datetimeFigureOut">
              <a:rPr lang="en-GB" smtClean="0"/>
              <a:t>19/02/2015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77648A5-A502-4664-A262-336C8F55EA28}" type="slidenum">
              <a:rPr lang="en-GB" smtClean="0"/>
              <a:t>‹#›</a:t>
            </a:fld>
            <a:endParaRPr lang="en-GB" dirty="0"/>
          </a:p>
        </p:txBody>
      </p:sp>
    </p:spTree>
    <p:extLst>
      <p:ext uri="{BB962C8B-B14F-4D97-AF65-F5344CB8AC3E}">
        <p14:creationId xmlns:p14="http://schemas.microsoft.com/office/powerpoint/2010/main" val="2462003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BE8A7-069D-4E08-B009-60CE87D13BFA}" type="datetimeFigureOut">
              <a:rPr lang="en-GB" smtClean="0"/>
              <a:t>19/02/2015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7648A5-A502-4664-A262-336C8F55EA28}" type="slidenum">
              <a:rPr lang="en-GB" smtClean="0"/>
              <a:t>‹#›</a:t>
            </a:fld>
            <a:endParaRPr lang="en-GB" dirty="0"/>
          </a:p>
        </p:txBody>
      </p:sp>
    </p:spTree>
    <p:extLst>
      <p:ext uri="{BB962C8B-B14F-4D97-AF65-F5344CB8AC3E}">
        <p14:creationId xmlns:p14="http://schemas.microsoft.com/office/powerpoint/2010/main" val="1327366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7.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3.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4.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emf"/><Relationship Id="rId5" Type="http://schemas.openxmlformats.org/officeDocument/2006/relationships/customXml" Target="../ink/ink8.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P7 21</a:t>
            </a:r>
            <a:r>
              <a:rPr lang="en-GB" b="1" baseline="30000" dirty="0" smtClean="0"/>
              <a:t>st</a:t>
            </a:r>
            <a:r>
              <a:rPr lang="en-GB" b="1" dirty="0" smtClean="0"/>
              <a:t> Century Science OCR revision</a:t>
            </a:r>
            <a:endParaRPr lang="en-GB" b="1"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327947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2614131"/>
            <a:ext cx="4275940" cy="4243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0"/>
            <a:ext cx="8229600" cy="1143000"/>
          </a:xfrm>
        </p:spPr>
        <p:txBody>
          <a:bodyPr/>
          <a:lstStyle/>
          <a:p>
            <a:r>
              <a:rPr lang="en-GB" b="1" dirty="0" smtClean="0"/>
              <a:t>Constellation</a:t>
            </a:r>
            <a:endParaRPr lang="en-GB" b="1" dirty="0"/>
          </a:p>
        </p:txBody>
      </p:sp>
      <p:sp>
        <p:nvSpPr>
          <p:cNvPr id="3" name="Content Placeholder 2"/>
          <p:cNvSpPr>
            <a:spLocks noGrp="1"/>
          </p:cNvSpPr>
          <p:nvPr>
            <p:ph idx="1"/>
          </p:nvPr>
        </p:nvSpPr>
        <p:spPr>
          <a:xfrm>
            <a:off x="0" y="1052736"/>
            <a:ext cx="9144000" cy="4525963"/>
          </a:xfrm>
        </p:spPr>
        <p:txBody>
          <a:bodyPr/>
          <a:lstStyle/>
          <a:p>
            <a:r>
              <a:rPr lang="en-GB" dirty="0" smtClean="0"/>
              <a:t>A group of stars that form a pattern.</a:t>
            </a:r>
            <a:endParaRPr lang="en-GB" dirty="0"/>
          </a:p>
          <a:p>
            <a:r>
              <a:rPr lang="en-GB" dirty="0" smtClean="0"/>
              <a:t>We see different constellations in summer and winter because we have moved around the sun.</a:t>
            </a:r>
            <a:endParaRPr lang="en-GB" dirty="0"/>
          </a:p>
        </p:txBody>
      </p:sp>
    </p:spTree>
    <p:extLst>
      <p:ext uri="{BB962C8B-B14F-4D97-AF65-F5344CB8AC3E}">
        <p14:creationId xmlns:p14="http://schemas.microsoft.com/office/powerpoint/2010/main" val="2999646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66"/>
            <a:ext cx="8229600" cy="1143000"/>
          </a:xfrm>
        </p:spPr>
        <p:txBody>
          <a:bodyPr anchor="t"/>
          <a:lstStyle/>
          <a:p>
            <a:r>
              <a:rPr lang="en-GB" dirty="0" smtClean="0"/>
              <a:t>Movement of the Moon</a:t>
            </a:r>
            <a:endParaRPr lang="en-GB" dirty="0"/>
          </a:p>
        </p:txBody>
      </p:sp>
      <p:sp>
        <p:nvSpPr>
          <p:cNvPr id="3" name="Content Placeholder 2"/>
          <p:cNvSpPr>
            <a:spLocks noGrp="1"/>
          </p:cNvSpPr>
          <p:nvPr>
            <p:ph idx="1"/>
          </p:nvPr>
        </p:nvSpPr>
        <p:spPr>
          <a:xfrm>
            <a:off x="3626" y="908720"/>
            <a:ext cx="9140374" cy="5949280"/>
          </a:xfrm>
        </p:spPr>
        <p:txBody>
          <a:bodyPr>
            <a:normAutofit/>
          </a:bodyPr>
          <a:lstStyle/>
          <a:p>
            <a:r>
              <a:rPr lang="en-GB" dirty="0" smtClean="0"/>
              <a:t>Moon appears to move across sky from E</a:t>
            </a:r>
            <a:r>
              <a:rPr lang="en-GB" dirty="0" smtClean="0">
                <a:sym typeface="Wingdings" pitchFamily="2" charset="2"/>
              </a:rPr>
              <a:t>W</a:t>
            </a:r>
          </a:p>
          <a:p>
            <a:r>
              <a:rPr lang="en-GB" dirty="0" smtClean="0">
                <a:sym typeface="Wingdings" pitchFamily="2" charset="2"/>
              </a:rPr>
              <a:t>Moon takes longer to appear in same part of sky – 24h 49m</a:t>
            </a:r>
          </a:p>
          <a:p>
            <a:r>
              <a:rPr lang="en-GB" dirty="0" smtClean="0">
                <a:sym typeface="Wingdings" pitchFamily="2" charset="2"/>
              </a:rPr>
              <a:t>This is because:</a:t>
            </a:r>
          </a:p>
          <a:p>
            <a:pPr lvl="1"/>
            <a:r>
              <a:rPr lang="en-GB" sz="3200" dirty="0" smtClean="0">
                <a:sym typeface="Wingdings" pitchFamily="2" charset="2"/>
              </a:rPr>
              <a:t>As well as Earth’s rotation giving different view of Moon, Moon is also orbiting the Earth </a:t>
            </a:r>
          </a:p>
          <a:p>
            <a:pPr lvl="1"/>
            <a:r>
              <a:rPr lang="en-GB" sz="3200" dirty="0" smtClean="0">
                <a:sym typeface="Wingdings" pitchFamily="2" charset="2"/>
              </a:rPr>
              <a:t>Moon orbits from WE so during night the position of the Moon over 28 days appears to  slip slowly back through the pattern of stars. </a:t>
            </a:r>
            <a:endParaRPr lang="en-GB" sz="3200" dirty="0"/>
          </a:p>
        </p:txBody>
      </p:sp>
    </p:spTree>
    <p:extLst>
      <p:ext uri="{BB962C8B-B14F-4D97-AF65-F5344CB8AC3E}">
        <p14:creationId xmlns:p14="http://schemas.microsoft.com/office/powerpoint/2010/main" val="3884113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56" y="-459432"/>
            <a:ext cx="8034033" cy="776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074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778" y="2873119"/>
            <a:ext cx="7119222" cy="395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0"/>
            <a:ext cx="8229600" cy="1143000"/>
          </a:xfrm>
        </p:spPr>
        <p:txBody>
          <a:bodyPr anchor="t"/>
          <a:lstStyle/>
          <a:p>
            <a:r>
              <a:rPr lang="en-GB" dirty="0" smtClean="0"/>
              <a:t>Moving planets</a:t>
            </a:r>
            <a:endParaRPr lang="en-GB" dirty="0"/>
          </a:p>
        </p:txBody>
      </p:sp>
      <p:sp>
        <p:nvSpPr>
          <p:cNvPr id="3" name="Content Placeholder 2"/>
          <p:cNvSpPr>
            <a:spLocks noGrp="1"/>
          </p:cNvSpPr>
          <p:nvPr>
            <p:ph idx="1"/>
          </p:nvPr>
        </p:nvSpPr>
        <p:spPr>
          <a:xfrm>
            <a:off x="-4936" y="764704"/>
            <a:ext cx="9148936" cy="4597971"/>
          </a:xfrm>
        </p:spPr>
        <p:txBody>
          <a:bodyPr/>
          <a:lstStyle/>
          <a:p>
            <a:r>
              <a:rPr lang="en-GB" dirty="0" smtClean="0"/>
              <a:t>We can see some planets with naked eye.</a:t>
            </a:r>
          </a:p>
          <a:p>
            <a:r>
              <a:rPr lang="en-GB" dirty="0" smtClean="0"/>
              <a:t>They are also orbiting the sun.</a:t>
            </a:r>
          </a:p>
          <a:p>
            <a:r>
              <a:rPr lang="en-GB" dirty="0" smtClean="0"/>
              <a:t>This makes their positions appear to change night by night when viewed against the background of fixed stars</a:t>
            </a:r>
            <a:endParaRPr lang="en-GB" dirty="0"/>
          </a:p>
        </p:txBody>
      </p:sp>
    </p:spTree>
    <p:extLst>
      <p:ext uri="{BB962C8B-B14F-4D97-AF65-F5344CB8AC3E}">
        <p14:creationId xmlns:p14="http://schemas.microsoft.com/office/powerpoint/2010/main" val="3656033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chor="t"/>
          <a:lstStyle/>
          <a:p>
            <a:r>
              <a:rPr lang="en-GB" b="1" dirty="0" smtClean="0"/>
              <a:t>Retrograde Motion</a:t>
            </a:r>
            <a:endParaRPr lang="en-GB" b="1" dirty="0"/>
          </a:p>
        </p:txBody>
      </p:sp>
      <p:sp>
        <p:nvSpPr>
          <p:cNvPr id="3" name="Content Placeholder 2"/>
          <p:cNvSpPr>
            <a:spLocks noGrp="1"/>
          </p:cNvSpPr>
          <p:nvPr>
            <p:ph idx="1"/>
          </p:nvPr>
        </p:nvSpPr>
        <p:spPr>
          <a:xfrm>
            <a:off x="25686" y="908720"/>
            <a:ext cx="9118313" cy="4669979"/>
          </a:xfrm>
        </p:spPr>
        <p:txBody>
          <a:bodyPr/>
          <a:lstStyle/>
          <a:p>
            <a:r>
              <a:rPr lang="en-GB" dirty="0" smtClean="0"/>
              <a:t>Planets usually appear to move across sky from       E </a:t>
            </a:r>
            <a:r>
              <a:rPr lang="en-GB" dirty="0" smtClean="0">
                <a:sym typeface="Wingdings" pitchFamily="2" charset="2"/>
              </a:rPr>
              <a:t> W like the Sun and Moon. </a:t>
            </a:r>
          </a:p>
          <a:p>
            <a:r>
              <a:rPr lang="en-GB" dirty="0" smtClean="0">
                <a:sym typeface="Wingdings" pitchFamily="2" charset="2"/>
              </a:rPr>
              <a:t>Sometimes they appear to go backwards – </a:t>
            </a:r>
            <a:r>
              <a:rPr lang="en-GB" b="1" dirty="0" smtClean="0">
                <a:sym typeface="Wingdings" pitchFamily="2" charset="2"/>
              </a:rPr>
              <a:t>retrograde motion</a:t>
            </a:r>
          </a:p>
          <a:p>
            <a:r>
              <a:rPr lang="en-GB" dirty="0" smtClean="0">
                <a:sym typeface="Wingdings" pitchFamily="2" charset="2"/>
              </a:rPr>
              <a:t>This is because different planets have different times to orbit the sun so the place we see a planet in the sky depends on where both the planet and the Earth are in their orbits. </a:t>
            </a:r>
            <a:endParaRPr lang="en-GB"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2899" y="4653136"/>
            <a:ext cx="3887869" cy="2204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8356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97"/>
            <a:ext cx="9171177" cy="520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13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228998"/>
          </a:xfrm>
        </p:spPr>
        <p:txBody>
          <a:bodyPr anchor="t"/>
          <a:lstStyle/>
          <a:p>
            <a:r>
              <a:rPr lang="en-GB" b="1" dirty="0" smtClean="0"/>
              <a:t>Phases of the Moon</a:t>
            </a:r>
            <a:endParaRPr lang="en-GB" b="1" dirty="0"/>
          </a:p>
        </p:txBody>
      </p:sp>
      <p:sp>
        <p:nvSpPr>
          <p:cNvPr id="3" name="Content Placeholder 2"/>
          <p:cNvSpPr>
            <a:spLocks noGrp="1"/>
          </p:cNvSpPr>
          <p:nvPr>
            <p:ph idx="1"/>
          </p:nvPr>
        </p:nvSpPr>
        <p:spPr>
          <a:xfrm>
            <a:off x="0" y="1196752"/>
            <a:ext cx="9177536" cy="4929411"/>
          </a:xfrm>
        </p:spPr>
        <p:txBody>
          <a:bodyPr/>
          <a:lstStyle/>
          <a:p>
            <a:r>
              <a:rPr lang="en-GB" dirty="0" smtClean="0"/>
              <a:t>We can only see the part of the Moon that is lit up by the Sun. </a:t>
            </a:r>
          </a:p>
          <a:p>
            <a:r>
              <a:rPr lang="en-GB" dirty="0" smtClean="0"/>
              <a:t>As the Moon orbits                                                      the Earth we see                                                     different parts of                                                          the Moon lit up.</a:t>
            </a:r>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786" y="2348880"/>
            <a:ext cx="5238750"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6462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3"/>
            <a:ext cx="9164635" cy="683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a:xfrm>
            <a:off x="4788024" y="2283"/>
            <a:ext cx="4176464" cy="2346597"/>
          </a:xfrm>
          <a:solidFill>
            <a:schemeClr val="tx1"/>
          </a:solidFill>
        </p:spPr>
        <p:txBody>
          <a:bodyPr/>
          <a:lstStyle/>
          <a:p>
            <a:r>
              <a:rPr lang="en-GB" dirty="0" smtClean="0"/>
              <a:t>,</a:t>
            </a:r>
            <a:endParaRPr lang="en-GB" dirty="0"/>
          </a:p>
        </p:txBody>
      </p:sp>
      <p:sp>
        <p:nvSpPr>
          <p:cNvPr id="2" name="Title 1"/>
          <p:cNvSpPr>
            <a:spLocks noGrp="1"/>
          </p:cNvSpPr>
          <p:nvPr>
            <p:ph type="title"/>
          </p:nvPr>
        </p:nvSpPr>
        <p:spPr>
          <a:xfrm>
            <a:off x="946696" y="0"/>
            <a:ext cx="8229600" cy="1143000"/>
          </a:xfrm>
        </p:spPr>
        <p:txBody>
          <a:bodyPr/>
          <a:lstStyle/>
          <a:p>
            <a:pPr algn="r"/>
            <a:r>
              <a:rPr lang="en-GB" b="1" dirty="0" smtClean="0">
                <a:solidFill>
                  <a:schemeClr val="bg1"/>
                </a:solidFill>
              </a:rPr>
              <a:t>What is an eclipse?</a:t>
            </a:r>
            <a:endParaRPr lang="en-GB" b="1" dirty="0">
              <a:solidFill>
                <a:schemeClr val="bg1"/>
              </a:solidFill>
            </a:endParaRPr>
          </a:p>
        </p:txBody>
      </p:sp>
    </p:spTree>
    <p:extLst>
      <p:ext uri="{BB962C8B-B14F-4D97-AF65-F5344CB8AC3E}">
        <p14:creationId xmlns:p14="http://schemas.microsoft.com/office/powerpoint/2010/main" val="1161074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3"/>
            <a:ext cx="9164635" cy="683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67544" y="3933056"/>
            <a:ext cx="4731894" cy="1789659"/>
          </a:xfrm>
        </p:spPr>
        <p:txBody>
          <a:bodyPr>
            <a:normAutofit/>
          </a:bodyPr>
          <a:lstStyle/>
          <a:p>
            <a:r>
              <a:rPr lang="en-GB" sz="3600" b="1" u="sng" dirty="0" smtClean="0">
                <a:solidFill>
                  <a:schemeClr val="bg1"/>
                </a:solidFill>
              </a:rPr>
              <a:t>Solar eclipse </a:t>
            </a:r>
            <a:r>
              <a:rPr lang="en-GB" sz="3600" dirty="0" smtClean="0">
                <a:solidFill>
                  <a:schemeClr val="bg1"/>
                </a:solidFill>
              </a:rPr>
              <a:t>– Moon blocks the Sun’s light</a:t>
            </a:r>
          </a:p>
        </p:txBody>
      </p:sp>
      <p:sp>
        <p:nvSpPr>
          <p:cNvPr id="4" name="Title 3"/>
          <p:cNvSpPr>
            <a:spLocks noGrp="1"/>
          </p:cNvSpPr>
          <p:nvPr>
            <p:ph type="title"/>
          </p:nvPr>
        </p:nvSpPr>
        <p:spPr/>
        <p:txBody>
          <a:bodyPr/>
          <a:lstStyle/>
          <a:p>
            <a:endParaRPr lang="en-GB"/>
          </a:p>
        </p:txBody>
      </p:sp>
    </p:spTree>
    <p:extLst>
      <p:ext uri="{BB962C8B-B14F-4D97-AF65-F5344CB8AC3E}">
        <p14:creationId xmlns:p14="http://schemas.microsoft.com/office/powerpoint/2010/main" val="32840237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newsimg.bbc.co.uk/media/images/39208000/gif/_39208275_lunar_eclipse_2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9" y="-3123"/>
            <a:ext cx="9158720" cy="685776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0"/>
            <a:ext cx="9144000" cy="4525963"/>
          </a:xfrm>
        </p:spPr>
        <p:txBody>
          <a:bodyPr>
            <a:normAutofit/>
          </a:bodyPr>
          <a:lstStyle/>
          <a:p>
            <a:r>
              <a:rPr lang="en-GB" sz="3600" b="1" u="sng" dirty="0" smtClean="0">
                <a:solidFill>
                  <a:schemeClr val="bg1"/>
                </a:solidFill>
              </a:rPr>
              <a:t>Lunar eclipse </a:t>
            </a:r>
            <a:r>
              <a:rPr lang="en-GB" sz="3600" dirty="0" smtClean="0">
                <a:solidFill>
                  <a:schemeClr val="bg1"/>
                </a:solidFill>
              </a:rPr>
              <a:t>– Moon moves into the Earth’s shadow</a:t>
            </a:r>
            <a:endParaRPr lang="en-GB" sz="3600" dirty="0">
              <a:solidFill>
                <a:schemeClr val="bg1"/>
              </a:solidFill>
            </a:endParaRPr>
          </a:p>
        </p:txBody>
      </p:sp>
    </p:spTree>
    <p:extLst>
      <p:ext uri="{BB962C8B-B14F-4D97-AF65-F5344CB8AC3E}">
        <p14:creationId xmlns:p14="http://schemas.microsoft.com/office/powerpoint/2010/main" val="2527801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2696"/>
            <a:ext cx="9144000" cy="1470025"/>
          </a:xfrm>
        </p:spPr>
        <p:txBody>
          <a:bodyPr>
            <a:normAutofit/>
          </a:bodyPr>
          <a:lstStyle/>
          <a:p>
            <a:r>
              <a:rPr lang="en-GB" sz="6000" b="1" dirty="0" smtClean="0"/>
              <a:t>P7.1: Naked-eye astronomy</a:t>
            </a:r>
            <a:endParaRPr lang="en-GB" sz="6000" b="1" dirty="0"/>
          </a:p>
        </p:txBody>
      </p:sp>
      <p:sp>
        <p:nvSpPr>
          <p:cNvPr id="3" name="Subtitle 2"/>
          <p:cNvSpPr>
            <a:spLocks noGrp="1"/>
          </p:cNvSpPr>
          <p:nvPr>
            <p:ph type="subTitle" idx="1"/>
          </p:nvPr>
        </p:nvSpPr>
        <p:spPr/>
        <p:txBody>
          <a:bodyPr/>
          <a:lstStyle/>
          <a:p>
            <a:endParaRPr lang="en-GB" dirty="0"/>
          </a:p>
        </p:txBody>
      </p:sp>
      <p:pic>
        <p:nvPicPr>
          <p:cNvPr id="21506" name="Picture 2" descr="http://t2.gstatic.com/images?q=tbn:ANd9GcQ6xUUxFlKPQphrpmAAT_wv7OS9VH7AOHMY12oVVtDlFoyhj5hb2g:www.elevationnetworks.org/wp-content/uploads/2013/05/physic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2" y="2807026"/>
            <a:ext cx="9176111" cy="414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18606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88"/>
            <a:ext cx="8229600" cy="1143000"/>
          </a:xfrm>
        </p:spPr>
        <p:txBody>
          <a:bodyPr anchor="t"/>
          <a:lstStyle/>
          <a:p>
            <a:r>
              <a:rPr lang="en-GB" b="1" dirty="0" smtClean="0"/>
              <a:t>Shadows</a:t>
            </a:r>
            <a:endParaRPr lang="en-GB" b="1" dirty="0"/>
          </a:p>
        </p:txBody>
      </p:sp>
      <p:sp>
        <p:nvSpPr>
          <p:cNvPr id="3" name="Content Placeholder 2"/>
          <p:cNvSpPr>
            <a:spLocks noGrp="1"/>
          </p:cNvSpPr>
          <p:nvPr>
            <p:ph idx="1"/>
          </p:nvPr>
        </p:nvSpPr>
        <p:spPr>
          <a:xfrm>
            <a:off x="0" y="836712"/>
            <a:ext cx="9144000" cy="4741987"/>
          </a:xfrm>
        </p:spPr>
        <p:txBody>
          <a:bodyPr/>
          <a:lstStyle/>
          <a:p>
            <a:r>
              <a:rPr lang="en-GB" dirty="0" smtClean="0"/>
              <a:t>Moon and Earth both have shadows</a:t>
            </a:r>
          </a:p>
          <a:p>
            <a:endParaRPr lang="en-GB" sz="800" dirty="0" smtClean="0"/>
          </a:p>
          <a:p>
            <a:r>
              <a:rPr lang="en-GB" dirty="0" smtClean="0"/>
              <a:t>Region of total darkness – </a:t>
            </a:r>
            <a:r>
              <a:rPr lang="en-GB" b="1" dirty="0" smtClean="0"/>
              <a:t>umbra</a:t>
            </a:r>
          </a:p>
          <a:p>
            <a:r>
              <a:rPr lang="en-GB" dirty="0" smtClean="0"/>
              <a:t>Region of partial darkness – </a:t>
            </a:r>
            <a:r>
              <a:rPr lang="en-GB" b="1" dirty="0" smtClean="0"/>
              <a:t>penumbra</a:t>
            </a:r>
          </a:p>
          <a:p>
            <a:endParaRPr lang="en-GB"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708920"/>
            <a:ext cx="6938734" cy="414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662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553" y="-189402"/>
            <a:ext cx="9817091" cy="7362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915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60" y="0"/>
            <a:ext cx="9163860" cy="1143000"/>
          </a:xfrm>
        </p:spPr>
        <p:txBody>
          <a:bodyPr anchor="t">
            <a:normAutofit fontScale="90000"/>
          </a:bodyPr>
          <a:lstStyle/>
          <a:p>
            <a:r>
              <a:rPr lang="en-GB" b="1" dirty="0" smtClean="0"/>
              <a:t>Why are lunar eclipses more common than solar eclipses?</a:t>
            </a:r>
            <a:endParaRPr lang="en-GB" b="1" dirty="0"/>
          </a:p>
        </p:txBody>
      </p:sp>
      <p:sp>
        <p:nvSpPr>
          <p:cNvPr id="3" name="Content Placeholder 2"/>
          <p:cNvSpPr>
            <a:spLocks noGrp="1"/>
          </p:cNvSpPr>
          <p:nvPr>
            <p:ph idx="1"/>
          </p:nvPr>
        </p:nvSpPr>
        <p:spPr>
          <a:xfrm>
            <a:off x="6084168" y="1600200"/>
            <a:ext cx="3059832" cy="4525963"/>
          </a:xfrm>
        </p:spPr>
        <p:txBody>
          <a:bodyPr/>
          <a:lstStyle/>
          <a:p>
            <a:r>
              <a:rPr lang="en-GB" dirty="0" smtClean="0"/>
              <a:t>Because the Earth’s shadow is bigger than the Moon’s shadow</a:t>
            </a:r>
            <a:endParaRPr lang="en-GB"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60" y="3933056"/>
            <a:ext cx="6802685" cy="276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63341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073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492896"/>
          </a:xfrm>
        </p:spPr>
        <p:txBody>
          <a:bodyPr anchor="t">
            <a:normAutofit/>
          </a:bodyPr>
          <a:lstStyle/>
          <a:p>
            <a:pPr algn="l"/>
            <a:r>
              <a:rPr lang="en-GB" sz="3600" dirty="0" smtClean="0"/>
              <a:t>Solar eclipses are also rare because the Moon does not often line up exactly with the Sun because the Moon’s orbit is tilted by 5</a:t>
            </a:r>
            <a:r>
              <a:rPr lang="en-GB" sz="3600" baseline="30000" dirty="0" smtClean="0"/>
              <a:t>o</a:t>
            </a:r>
            <a:r>
              <a:rPr lang="en-GB" sz="3600" dirty="0" smtClean="0"/>
              <a:t> relative to the plane of the Earth’s orbit. </a:t>
            </a:r>
            <a:endParaRPr lang="en-GB" sz="36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2896"/>
            <a:ext cx="9680674" cy="436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9114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266"/>
            <a:ext cx="8229600" cy="1143000"/>
          </a:xfrm>
        </p:spPr>
        <p:txBody>
          <a:bodyPr anchor="t"/>
          <a:lstStyle/>
          <a:p>
            <a:r>
              <a:rPr lang="en-GB" dirty="0" smtClean="0"/>
              <a:t>Celestial Sphere</a:t>
            </a:r>
            <a:endParaRPr lang="en-GB" dirty="0"/>
          </a:p>
        </p:txBody>
      </p:sp>
      <p:sp>
        <p:nvSpPr>
          <p:cNvPr id="3" name="Content Placeholder 2"/>
          <p:cNvSpPr>
            <a:spLocks noGrp="1"/>
          </p:cNvSpPr>
          <p:nvPr>
            <p:ph idx="1"/>
          </p:nvPr>
        </p:nvSpPr>
        <p:spPr>
          <a:xfrm>
            <a:off x="0" y="1052736"/>
            <a:ext cx="4860032" cy="5805264"/>
          </a:xfrm>
          <a:solidFill>
            <a:schemeClr val="bg1"/>
          </a:solidFill>
        </p:spPr>
        <p:txBody>
          <a:bodyPr>
            <a:normAutofit fontScale="92500" lnSpcReduction="10000"/>
          </a:bodyPr>
          <a:lstStyle/>
          <a:p>
            <a:r>
              <a:rPr lang="en-GB" dirty="0" smtClean="0"/>
              <a:t>Axis from Pole star   through axis of Earth</a:t>
            </a:r>
          </a:p>
          <a:p>
            <a:r>
              <a:rPr lang="en-GB" dirty="0" smtClean="0"/>
              <a:t>Celestial equator which      is extension of Earth’s equator.</a:t>
            </a:r>
          </a:p>
          <a:p>
            <a:r>
              <a:rPr lang="en-GB" dirty="0" smtClean="0"/>
              <a:t>Astronomers use two angles to describe the positions of astronomical objects. </a:t>
            </a:r>
          </a:p>
          <a:p>
            <a:r>
              <a:rPr lang="en-GB" dirty="0" smtClean="0"/>
              <a:t>The angles are measured from a reference point in the sky.  </a:t>
            </a:r>
            <a:endParaRPr lang="en-GB"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109234"/>
            <a:ext cx="5157192"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0850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2696"/>
            <a:ext cx="9144000" cy="1470025"/>
          </a:xfrm>
        </p:spPr>
        <p:txBody>
          <a:bodyPr>
            <a:normAutofit/>
          </a:bodyPr>
          <a:lstStyle/>
          <a:p>
            <a:r>
              <a:rPr lang="en-GB" sz="6000" b="1" dirty="0" smtClean="0"/>
              <a:t>P7.2: Telescopes and Images</a:t>
            </a:r>
            <a:endParaRPr lang="en-GB" sz="6000" b="1" dirty="0"/>
          </a:p>
        </p:txBody>
      </p:sp>
      <p:sp>
        <p:nvSpPr>
          <p:cNvPr id="3" name="Subtitle 2"/>
          <p:cNvSpPr>
            <a:spLocks noGrp="1"/>
          </p:cNvSpPr>
          <p:nvPr>
            <p:ph type="subTitle" idx="1"/>
          </p:nvPr>
        </p:nvSpPr>
        <p:spPr/>
        <p:txBody>
          <a:bodyPr/>
          <a:lstStyle/>
          <a:p>
            <a:endParaRPr lang="en-GB" dirty="0"/>
          </a:p>
        </p:txBody>
      </p:sp>
      <p:pic>
        <p:nvPicPr>
          <p:cNvPr id="21506" name="Picture 2" descr="http://t2.gstatic.com/images?q=tbn:ANd9GcQ6xUUxFlKPQphrpmAAT_wv7OS9VH7AOHMY12oVVtDlFoyhj5hb2g:www.elevationnetworks.org/wp-content/uploads/2013/05/physic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2" y="2807026"/>
            <a:ext cx="9176111" cy="414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360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chor="t"/>
          <a:lstStyle/>
          <a:p>
            <a:r>
              <a:rPr lang="en-GB" dirty="0" smtClean="0"/>
              <a:t>Waves and refraction</a:t>
            </a:r>
            <a:endParaRPr lang="en-GB" dirty="0"/>
          </a:p>
        </p:txBody>
      </p:sp>
      <p:sp>
        <p:nvSpPr>
          <p:cNvPr id="3" name="Content Placeholder 2"/>
          <p:cNvSpPr>
            <a:spLocks noGrp="1"/>
          </p:cNvSpPr>
          <p:nvPr>
            <p:ph idx="1"/>
          </p:nvPr>
        </p:nvSpPr>
        <p:spPr>
          <a:xfrm>
            <a:off x="23664" y="1196752"/>
            <a:ext cx="9120336" cy="5661248"/>
          </a:xfrm>
        </p:spPr>
        <p:txBody>
          <a:bodyPr/>
          <a:lstStyle/>
          <a:p>
            <a:r>
              <a:rPr lang="en-GB" dirty="0" smtClean="0"/>
              <a:t>Light travels as </a:t>
            </a:r>
            <a:r>
              <a:rPr lang="en-GB" b="1" dirty="0" smtClean="0"/>
              <a:t>waves</a:t>
            </a:r>
          </a:p>
          <a:p>
            <a:r>
              <a:rPr lang="en-GB" dirty="0" smtClean="0"/>
              <a:t>Substance that light travels through is a </a:t>
            </a:r>
            <a:r>
              <a:rPr lang="en-GB" b="1" dirty="0" smtClean="0"/>
              <a:t>medium</a:t>
            </a:r>
          </a:p>
          <a:p>
            <a:endParaRPr lang="en-GB" sz="1800" b="1" dirty="0"/>
          </a:p>
          <a:p>
            <a:r>
              <a:rPr lang="en-GB" dirty="0" smtClean="0"/>
              <a:t>Speed of light depends upon medium – as medium changes speed changes</a:t>
            </a:r>
          </a:p>
          <a:p>
            <a:endParaRPr lang="en-GB" sz="800" dirty="0"/>
          </a:p>
          <a:p>
            <a:r>
              <a:rPr lang="en-GB" dirty="0" smtClean="0"/>
              <a:t>Once a vibrating source has made a wave </a:t>
            </a:r>
            <a:r>
              <a:rPr lang="en-GB" b="1" dirty="0" smtClean="0"/>
              <a:t>frequency cannot change. </a:t>
            </a:r>
            <a:r>
              <a:rPr lang="en-GB" dirty="0" smtClean="0"/>
              <a:t>So if </a:t>
            </a:r>
            <a:r>
              <a:rPr lang="en-GB" b="1" dirty="0" smtClean="0"/>
              <a:t>speed changes, wavelength changes. </a:t>
            </a:r>
            <a:endParaRPr lang="en-GB" dirty="0"/>
          </a:p>
          <a:p>
            <a:r>
              <a:rPr lang="en-GB" dirty="0" smtClean="0"/>
              <a:t>If a wave changes direction it is called </a:t>
            </a:r>
            <a:r>
              <a:rPr lang="en-GB" b="1" dirty="0" smtClean="0"/>
              <a:t>refraction</a:t>
            </a:r>
            <a:endParaRPr lang="en-GB"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79200" y="3309840"/>
              <a:ext cx="8747640" cy="3524400"/>
            </p14:xfrm>
          </p:contentPart>
        </mc:Choice>
        <mc:Fallback>
          <p:pic>
            <p:nvPicPr>
              <p:cNvPr id="4" name="Ink 3"/>
              <p:cNvPicPr/>
              <p:nvPr/>
            </p:nvPicPr>
            <p:blipFill>
              <a:blip r:embed="rId4"/>
              <a:stretch>
                <a:fillRect/>
              </a:stretch>
            </p:blipFill>
            <p:spPr>
              <a:xfrm>
                <a:off x="69840" y="3300120"/>
                <a:ext cx="8766360" cy="3543840"/>
              </a:xfrm>
              <a:prstGeom prst="rect">
                <a:avLst/>
              </a:prstGeom>
            </p:spPr>
          </p:pic>
        </mc:Fallback>
      </mc:AlternateContent>
    </p:spTree>
    <p:extLst>
      <p:ext uri="{BB962C8B-B14F-4D97-AF65-F5344CB8AC3E}">
        <p14:creationId xmlns:p14="http://schemas.microsoft.com/office/powerpoint/2010/main" val="21197178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1534920"/>
            <a:ext cx="6157714" cy="562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1266"/>
            <a:ext cx="8229600" cy="1143000"/>
          </a:xfrm>
        </p:spPr>
        <p:txBody>
          <a:bodyPr anchor="t"/>
          <a:lstStyle/>
          <a:p>
            <a:r>
              <a:rPr lang="en-GB" b="1" dirty="0" smtClean="0"/>
              <a:t>Refraction</a:t>
            </a:r>
            <a:endParaRPr lang="en-GB" b="1" dirty="0"/>
          </a:p>
        </p:txBody>
      </p:sp>
      <p:sp>
        <p:nvSpPr>
          <p:cNvPr id="3" name="Content Placeholder 2"/>
          <p:cNvSpPr>
            <a:spLocks noGrp="1"/>
          </p:cNvSpPr>
          <p:nvPr>
            <p:ph idx="1"/>
          </p:nvPr>
        </p:nvSpPr>
        <p:spPr>
          <a:xfrm>
            <a:off x="29312" y="908720"/>
            <a:ext cx="9114687" cy="4525963"/>
          </a:xfrm>
        </p:spPr>
        <p:txBody>
          <a:bodyPr/>
          <a:lstStyle/>
          <a:p>
            <a:r>
              <a:rPr lang="en-GB" dirty="0" smtClean="0"/>
              <a:t>If a wave changes direction it is called </a:t>
            </a:r>
            <a:r>
              <a:rPr lang="en-GB" b="1" dirty="0" smtClean="0"/>
              <a:t>refraction</a:t>
            </a:r>
            <a:endParaRPr lang="en-GB" dirty="0" smtClean="0"/>
          </a:p>
          <a:p>
            <a:endParaRPr lang="en-GB" dirty="0"/>
          </a:p>
        </p:txBody>
      </p: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682560" y="3325680"/>
              <a:ext cx="8358480" cy="3429000"/>
            </p14:xfrm>
          </p:contentPart>
        </mc:Choice>
        <mc:Fallback>
          <p:pic>
            <p:nvPicPr>
              <p:cNvPr id="4" name="Ink 3"/>
              <p:cNvPicPr/>
              <p:nvPr/>
            </p:nvPicPr>
            <p:blipFill>
              <a:blip r:embed="rId4"/>
              <a:stretch>
                <a:fillRect/>
              </a:stretch>
            </p:blipFill>
            <p:spPr>
              <a:xfrm>
                <a:off x="673200" y="3316320"/>
                <a:ext cx="8377560" cy="3447720"/>
              </a:xfrm>
              <a:prstGeom prst="rect">
                <a:avLst/>
              </a:prstGeom>
            </p:spPr>
          </p:pic>
        </mc:Fallback>
      </mc:AlternateContent>
    </p:spTree>
    <p:extLst>
      <p:ext uri="{BB962C8B-B14F-4D97-AF65-F5344CB8AC3E}">
        <p14:creationId xmlns:p14="http://schemas.microsoft.com/office/powerpoint/2010/main" val="13499679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9419" y="3140968"/>
            <a:ext cx="5264709" cy="390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0"/>
            <a:ext cx="8229600" cy="1143000"/>
          </a:xfrm>
        </p:spPr>
        <p:txBody>
          <a:bodyPr anchor="t"/>
          <a:lstStyle/>
          <a:p>
            <a:r>
              <a:rPr lang="en-GB" b="1" dirty="0" smtClean="0"/>
              <a:t>Refraction at lenses</a:t>
            </a:r>
            <a:endParaRPr lang="en-GB" b="1" dirty="0"/>
          </a:p>
        </p:txBody>
      </p:sp>
      <p:sp>
        <p:nvSpPr>
          <p:cNvPr id="3" name="Content Placeholder 2"/>
          <p:cNvSpPr>
            <a:spLocks noGrp="1"/>
          </p:cNvSpPr>
          <p:nvPr>
            <p:ph idx="1"/>
          </p:nvPr>
        </p:nvSpPr>
        <p:spPr>
          <a:xfrm>
            <a:off x="34426" y="908720"/>
            <a:ext cx="9109573" cy="4525963"/>
          </a:xfrm>
        </p:spPr>
        <p:txBody>
          <a:bodyPr/>
          <a:lstStyle/>
          <a:p>
            <a:r>
              <a:rPr lang="en-GB" b="1" dirty="0" smtClean="0"/>
              <a:t>Refracting </a:t>
            </a:r>
            <a:r>
              <a:rPr lang="en-GB" dirty="0" smtClean="0"/>
              <a:t>telescopes use </a:t>
            </a:r>
            <a:r>
              <a:rPr lang="en-GB" b="1" dirty="0" smtClean="0"/>
              <a:t>convex </a:t>
            </a:r>
            <a:r>
              <a:rPr lang="en-GB" dirty="0" smtClean="0"/>
              <a:t>lenses</a:t>
            </a:r>
          </a:p>
          <a:p>
            <a:r>
              <a:rPr lang="en-GB" dirty="0" smtClean="0"/>
              <a:t>Convex lenses are thicker in the middle than the edges</a:t>
            </a:r>
          </a:p>
          <a:p>
            <a:r>
              <a:rPr lang="en-GB" dirty="0" smtClean="0"/>
              <a:t>If parallel rays enter a convex lens they come to a point called the </a:t>
            </a:r>
            <a:r>
              <a:rPr lang="en-GB" b="1" dirty="0" smtClean="0"/>
              <a:t>focus. </a:t>
            </a:r>
          </a:p>
          <a:p>
            <a:r>
              <a:rPr lang="en-GB" dirty="0" smtClean="0"/>
              <a:t>When rays meet at                                                      the focus they have                                       </a:t>
            </a:r>
            <a:r>
              <a:rPr lang="en-GB" b="1" dirty="0" smtClean="0"/>
              <a:t>converged.</a:t>
            </a:r>
            <a:endParaRPr lang="en-GB" dirty="0"/>
          </a:p>
        </p:txBody>
      </p:sp>
    </p:spTree>
    <p:extLst>
      <p:ext uri="{BB962C8B-B14F-4D97-AF65-F5344CB8AC3E}">
        <p14:creationId xmlns:p14="http://schemas.microsoft.com/office/powerpoint/2010/main" val="37837516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45024"/>
            <a:ext cx="9007712" cy="270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0"/>
            <a:ext cx="8229600" cy="1143000"/>
          </a:xfrm>
        </p:spPr>
        <p:txBody>
          <a:bodyPr/>
          <a:lstStyle/>
          <a:p>
            <a:r>
              <a:rPr lang="en-GB" b="1" dirty="0" smtClean="0"/>
              <a:t>Images in lenses</a:t>
            </a:r>
            <a:endParaRPr lang="en-GB" b="1" dirty="0"/>
          </a:p>
        </p:txBody>
      </p:sp>
      <p:sp>
        <p:nvSpPr>
          <p:cNvPr id="3" name="Content Placeholder 2"/>
          <p:cNvSpPr>
            <a:spLocks noGrp="1"/>
          </p:cNvSpPr>
          <p:nvPr>
            <p:ph idx="1"/>
          </p:nvPr>
        </p:nvSpPr>
        <p:spPr>
          <a:xfrm>
            <a:off x="-396552" y="908720"/>
            <a:ext cx="9540552" cy="5949280"/>
          </a:xfrm>
        </p:spPr>
        <p:txBody>
          <a:bodyPr/>
          <a:lstStyle/>
          <a:p>
            <a:r>
              <a:rPr lang="en-GB" b="1" dirty="0" smtClean="0"/>
              <a:t>Use these rules to draw ray diagrams</a:t>
            </a:r>
          </a:p>
          <a:p>
            <a:pPr marL="971550" lvl="1" indent="-514350">
              <a:buFont typeface="+mj-lt"/>
              <a:buAutoNum type="arabicPeriod"/>
            </a:pPr>
            <a:r>
              <a:rPr lang="en-GB" sz="2700" dirty="0" smtClean="0"/>
              <a:t>Use </a:t>
            </a:r>
            <a:r>
              <a:rPr lang="en-GB" sz="2700" b="1" dirty="0" smtClean="0"/>
              <a:t>arrows</a:t>
            </a:r>
            <a:r>
              <a:rPr lang="en-GB" sz="2700" dirty="0" smtClean="0"/>
              <a:t> to show the direction that light is travelling</a:t>
            </a:r>
          </a:p>
        </p:txBody>
      </p:sp>
      <p:cxnSp>
        <p:nvCxnSpPr>
          <p:cNvPr id="5" name="Straight Arrow Connector 4"/>
          <p:cNvCxnSpPr/>
          <p:nvPr/>
        </p:nvCxnSpPr>
        <p:spPr>
          <a:xfrm>
            <a:off x="1547664" y="1916832"/>
            <a:ext cx="144016" cy="2232248"/>
          </a:xfrm>
          <a:prstGeom prst="straightConnector1">
            <a:avLst/>
          </a:prstGeom>
          <a:ln w="571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3008160" y="2182680"/>
              <a:ext cx="477000" cy="1802160"/>
            </p14:xfrm>
          </p:contentPart>
        </mc:Choice>
        <mc:Fallback>
          <p:pic>
            <p:nvPicPr>
              <p:cNvPr id="4" name="Ink 3"/>
              <p:cNvPicPr/>
              <p:nvPr/>
            </p:nvPicPr>
            <p:blipFill>
              <a:blip r:embed="rId4"/>
              <a:stretch>
                <a:fillRect/>
              </a:stretch>
            </p:blipFill>
            <p:spPr>
              <a:xfrm>
                <a:off x="2998800" y="2173320"/>
                <a:ext cx="495720" cy="1820880"/>
              </a:xfrm>
              <a:prstGeom prst="rect">
                <a:avLst/>
              </a:prstGeom>
            </p:spPr>
          </p:pic>
        </mc:Fallback>
      </mc:AlternateContent>
    </p:spTree>
    <p:extLst>
      <p:ext uri="{BB962C8B-B14F-4D97-AF65-F5344CB8AC3E}">
        <p14:creationId xmlns:p14="http://schemas.microsoft.com/office/powerpoint/2010/main" val="706319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Solar System</a:t>
            </a:r>
            <a:endParaRPr lang="en-GB" b="1" dirty="0"/>
          </a:p>
        </p:txBody>
      </p:sp>
      <p:sp>
        <p:nvSpPr>
          <p:cNvPr id="3" name="Content Placeholder 2"/>
          <p:cNvSpPr>
            <a:spLocks noGrp="1"/>
          </p:cNvSpPr>
          <p:nvPr>
            <p:ph idx="1"/>
          </p:nvPr>
        </p:nvSpPr>
        <p:spPr/>
        <p:txBody>
          <a:bodyPr/>
          <a:lstStyle/>
          <a:p>
            <a:r>
              <a:rPr lang="en-GB" dirty="0" smtClean="0"/>
              <a:t>Collection of planets, comets and other objects which </a:t>
            </a:r>
            <a:r>
              <a:rPr lang="en-GB" b="1" dirty="0" smtClean="0"/>
              <a:t>ORBIT</a:t>
            </a:r>
            <a:r>
              <a:rPr lang="en-GB" dirty="0" smtClean="0"/>
              <a:t> the sun.</a:t>
            </a:r>
          </a:p>
          <a:p>
            <a:endParaRPr lang="en-GB" dirty="0"/>
          </a:p>
          <a:p>
            <a:r>
              <a:rPr lang="en-GB" dirty="0" smtClean="0"/>
              <a:t>The sun is a </a:t>
            </a:r>
            <a:r>
              <a:rPr lang="en-GB" b="1" dirty="0" smtClean="0"/>
              <a:t>STAR</a:t>
            </a:r>
          </a:p>
          <a:p>
            <a:endParaRPr lang="en-GB" dirty="0"/>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918" y="3933056"/>
            <a:ext cx="5841082" cy="3273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97510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45024"/>
            <a:ext cx="9007712" cy="270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0"/>
            <a:ext cx="8229600" cy="1143000"/>
          </a:xfrm>
        </p:spPr>
        <p:txBody>
          <a:bodyPr/>
          <a:lstStyle/>
          <a:p>
            <a:r>
              <a:rPr lang="en-GB" b="1" dirty="0" smtClean="0"/>
              <a:t>Images in lenses</a:t>
            </a:r>
            <a:endParaRPr lang="en-GB" b="1" dirty="0"/>
          </a:p>
        </p:txBody>
      </p:sp>
      <p:sp>
        <p:nvSpPr>
          <p:cNvPr id="3" name="Content Placeholder 2"/>
          <p:cNvSpPr>
            <a:spLocks noGrp="1"/>
          </p:cNvSpPr>
          <p:nvPr>
            <p:ph idx="1"/>
          </p:nvPr>
        </p:nvSpPr>
        <p:spPr>
          <a:xfrm>
            <a:off x="-396552" y="908720"/>
            <a:ext cx="9540552" cy="5949280"/>
          </a:xfrm>
        </p:spPr>
        <p:txBody>
          <a:bodyPr/>
          <a:lstStyle/>
          <a:p>
            <a:r>
              <a:rPr lang="en-GB" b="1" dirty="0" smtClean="0"/>
              <a:t>Use these rules to draw ray diagrams</a:t>
            </a:r>
          </a:p>
          <a:p>
            <a:pPr marL="971550" lvl="1" indent="-514350">
              <a:buFont typeface="+mj-lt"/>
              <a:buAutoNum type="arabicPeriod"/>
            </a:pPr>
            <a:r>
              <a:rPr lang="en-GB" sz="2700" dirty="0" smtClean="0"/>
              <a:t>Use arrows to show the direction that light is travelling</a:t>
            </a:r>
          </a:p>
          <a:p>
            <a:pPr marL="971550" lvl="1" indent="-514350">
              <a:buFont typeface="+mj-lt"/>
              <a:buAutoNum type="arabicPeriod"/>
            </a:pPr>
            <a:r>
              <a:rPr lang="en-GB" sz="2700" dirty="0" smtClean="0"/>
              <a:t>A ray through the </a:t>
            </a:r>
            <a:r>
              <a:rPr lang="en-GB" sz="2700" b="1" dirty="0" smtClean="0"/>
              <a:t>centre of a lens does not change direction</a:t>
            </a:r>
          </a:p>
        </p:txBody>
      </p:sp>
      <p:cxnSp>
        <p:nvCxnSpPr>
          <p:cNvPr id="7" name="Straight Arrow Connector 6"/>
          <p:cNvCxnSpPr/>
          <p:nvPr/>
        </p:nvCxnSpPr>
        <p:spPr>
          <a:xfrm flipH="1">
            <a:off x="2667980" y="2420888"/>
            <a:ext cx="823900" cy="2448272"/>
          </a:xfrm>
          <a:prstGeom prst="straightConnector1">
            <a:avLst/>
          </a:prstGeom>
          <a:ln w="571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0350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45024"/>
            <a:ext cx="9007712" cy="270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0"/>
            <a:ext cx="8229600" cy="1143000"/>
          </a:xfrm>
        </p:spPr>
        <p:txBody>
          <a:bodyPr/>
          <a:lstStyle/>
          <a:p>
            <a:r>
              <a:rPr lang="en-GB" b="1" dirty="0" smtClean="0"/>
              <a:t>Images in lenses</a:t>
            </a:r>
            <a:endParaRPr lang="en-GB" b="1" dirty="0"/>
          </a:p>
        </p:txBody>
      </p:sp>
      <p:sp>
        <p:nvSpPr>
          <p:cNvPr id="3" name="Content Placeholder 2"/>
          <p:cNvSpPr>
            <a:spLocks noGrp="1"/>
          </p:cNvSpPr>
          <p:nvPr>
            <p:ph idx="1"/>
          </p:nvPr>
        </p:nvSpPr>
        <p:spPr>
          <a:xfrm>
            <a:off x="-396552" y="908720"/>
            <a:ext cx="9540552" cy="5949280"/>
          </a:xfrm>
        </p:spPr>
        <p:txBody>
          <a:bodyPr/>
          <a:lstStyle/>
          <a:p>
            <a:r>
              <a:rPr lang="en-GB" b="1" dirty="0" smtClean="0"/>
              <a:t>Use these rules to draw ray diagrams</a:t>
            </a:r>
          </a:p>
          <a:p>
            <a:pPr marL="971550" lvl="1" indent="-514350">
              <a:buFont typeface="+mj-lt"/>
              <a:buAutoNum type="arabicPeriod"/>
            </a:pPr>
            <a:r>
              <a:rPr lang="en-GB" sz="2700" dirty="0" smtClean="0"/>
              <a:t>Use arrows to show the direction that light is travelling</a:t>
            </a:r>
          </a:p>
          <a:p>
            <a:pPr marL="971550" lvl="1" indent="-514350">
              <a:buFont typeface="+mj-lt"/>
              <a:buAutoNum type="arabicPeriod"/>
            </a:pPr>
            <a:r>
              <a:rPr lang="en-GB" sz="2700" dirty="0" smtClean="0"/>
              <a:t>A ray through the centre of a lens does not change direction</a:t>
            </a:r>
          </a:p>
          <a:p>
            <a:pPr marL="971550" lvl="1" indent="-514350">
              <a:buFont typeface="+mj-lt"/>
              <a:buAutoNum type="arabicPeriod"/>
            </a:pPr>
            <a:r>
              <a:rPr lang="en-GB" sz="2700" dirty="0" smtClean="0"/>
              <a:t>A ray </a:t>
            </a:r>
            <a:r>
              <a:rPr lang="en-GB" sz="2700" b="1" dirty="0" smtClean="0"/>
              <a:t>parallel to the principal axis passes through the focus</a:t>
            </a:r>
          </a:p>
        </p:txBody>
      </p:sp>
      <p:cxnSp>
        <p:nvCxnSpPr>
          <p:cNvPr id="6" name="Straight Arrow Connector 5"/>
          <p:cNvCxnSpPr/>
          <p:nvPr/>
        </p:nvCxnSpPr>
        <p:spPr>
          <a:xfrm>
            <a:off x="1403648" y="2924944"/>
            <a:ext cx="0" cy="1368152"/>
          </a:xfrm>
          <a:prstGeom prst="straightConnector1">
            <a:avLst/>
          </a:prstGeom>
          <a:ln w="571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Freeform 3"/>
          <p:cNvSpPr/>
          <p:nvPr/>
        </p:nvSpPr>
        <p:spPr>
          <a:xfrm>
            <a:off x="1964531" y="3929062"/>
            <a:ext cx="732236" cy="2062759"/>
          </a:xfrm>
          <a:custGeom>
            <a:avLst/>
            <a:gdLst/>
            <a:ahLst/>
            <a:cxnLst/>
            <a:rect l="0" t="0" r="0" b="0"/>
            <a:pathLst>
              <a:path w="732236" h="2062759">
                <a:moveTo>
                  <a:pt x="401836" y="1946672"/>
                </a:moveTo>
                <a:lnTo>
                  <a:pt x="392907" y="1946672"/>
                </a:lnTo>
                <a:lnTo>
                  <a:pt x="392907" y="1937742"/>
                </a:lnTo>
                <a:lnTo>
                  <a:pt x="383977" y="1928812"/>
                </a:lnTo>
                <a:lnTo>
                  <a:pt x="375047" y="1919883"/>
                </a:lnTo>
                <a:lnTo>
                  <a:pt x="366117" y="1910953"/>
                </a:lnTo>
                <a:lnTo>
                  <a:pt x="348258" y="1902023"/>
                </a:lnTo>
                <a:lnTo>
                  <a:pt x="339328" y="1893093"/>
                </a:lnTo>
                <a:lnTo>
                  <a:pt x="330399" y="1884164"/>
                </a:lnTo>
                <a:lnTo>
                  <a:pt x="312539" y="1866304"/>
                </a:lnTo>
                <a:lnTo>
                  <a:pt x="303610" y="1857375"/>
                </a:lnTo>
                <a:lnTo>
                  <a:pt x="294680" y="1839515"/>
                </a:lnTo>
                <a:lnTo>
                  <a:pt x="276821" y="1821656"/>
                </a:lnTo>
                <a:lnTo>
                  <a:pt x="258961" y="1803797"/>
                </a:lnTo>
                <a:lnTo>
                  <a:pt x="241102" y="1777008"/>
                </a:lnTo>
                <a:lnTo>
                  <a:pt x="232172" y="1759148"/>
                </a:lnTo>
                <a:lnTo>
                  <a:pt x="214313" y="1741289"/>
                </a:lnTo>
                <a:lnTo>
                  <a:pt x="205383" y="1714500"/>
                </a:lnTo>
                <a:lnTo>
                  <a:pt x="196453" y="1687711"/>
                </a:lnTo>
                <a:lnTo>
                  <a:pt x="178594" y="1660922"/>
                </a:lnTo>
                <a:lnTo>
                  <a:pt x="160735" y="1634133"/>
                </a:lnTo>
                <a:lnTo>
                  <a:pt x="151805" y="1607344"/>
                </a:lnTo>
                <a:lnTo>
                  <a:pt x="133946" y="1571626"/>
                </a:lnTo>
                <a:lnTo>
                  <a:pt x="116086" y="1544836"/>
                </a:lnTo>
                <a:lnTo>
                  <a:pt x="107157" y="1509118"/>
                </a:lnTo>
                <a:lnTo>
                  <a:pt x="89297" y="1482329"/>
                </a:lnTo>
                <a:lnTo>
                  <a:pt x="80367" y="1446610"/>
                </a:lnTo>
                <a:lnTo>
                  <a:pt x="71438" y="1419821"/>
                </a:lnTo>
                <a:lnTo>
                  <a:pt x="53578" y="1384102"/>
                </a:lnTo>
                <a:lnTo>
                  <a:pt x="44649" y="1348383"/>
                </a:lnTo>
                <a:lnTo>
                  <a:pt x="35719" y="1312665"/>
                </a:lnTo>
                <a:lnTo>
                  <a:pt x="26789" y="1276946"/>
                </a:lnTo>
                <a:lnTo>
                  <a:pt x="26789" y="1241227"/>
                </a:lnTo>
                <a:lnTo>
                  <a:pt x="17860" y="1214438"/>
                </a:lnTo>
                <a:lnTo>
                  <a:pt x="17860" y="1178719"/>
                </a:lnTo>
                <a:lnTo>
                  <a:pt x="8930" y="1143001"/>
                </a:lnTo>
                <a:lnTo>
                  <a:pt x="0" y="1107282"/>
                </a:lnTo>
                <a:lnTo>
                  <a:pt x="0" y="1071563"/>
                </a:lnTo>
                <a:lnTo>
                  <a:pt x="0" y="1035844"/>
                </a:lnTo>
                <a:lnTo>
                  <a:pt x="0" y="1000126"/>
                </a:lnTo>
                <a:lnTo>
                  <a:pt x="0" y="964407"/>
                </a:lnTo>
                <a:lnTo>
                  <a:pt x="0" y="928688"/>
                </a:lnTo>
                <a:lnTo>
                  <a:pt x="0" y="892969"/>
                </a:lnTo>
                <a:lnTo>
                  <a:pt x="8930" y="866180"/>
                </a:lnTo>
                <a:lnTo>
                  <a:pt x="8930" y="830461"/>
                </a:lnTo>
                <a:lnTo>
                  <a:pt x="8930" y="794742"/>
                </a:lnTo>
                <a:lnTo>
                  <a:pt x="17860" y="759024"/>
                </a:lnTo>
                <a:lnTo>
                  <a:pt x="26789" y="732234"/>
                </a:lnTo>
                <a:lnTo>
                  <a:pt x="26789" y="696516"/>
                </a:lnTo>
                <a:lnTo>
                  <a:pt x="35719" y="669727"/>
                </a:lnTo>
                <a:lnTo>
                  <a:pt x="44649" y="642938"/>
                </a:lnTo>
                <a:lnTo>
                  <a:pt x="53578" y="616149"/>
                </a:lnTo>
                <a:lnTo>
                  <a:pt x="62508" y="589359"/>
                </a:lnTo>
                <a:lnTo>
                  <a:pt x="71438" y="562570"/>
                </a:lnTo>
                <a:lnTo>
                  <a:pt x="80367" y="535781"/>
                </a:lnTo>
                <a:lnTo>
                  <a:pt x="89297" y="508992"/>
                </a:lnTo>
                <a:lnTo>
                  <a:pt x="107157" y="482203"/>
                </a:lnTo>
                <a:lnTo>
                  <a:pt x="116086" y="464344"/>
                </a:lnTo>
                <a:lnTo>
                  <a:pt x="125016" y="437555"/>
                </a:lnTo>
                <a:lnTo>
                  <a:pt x="133946" y="410766"/>
                </a:lnTo>
                <a:lnTo>
                  <a:pt x="151805" y="392906"/>
                </a:lnTo>
                <a:lnTo>
                  <a:pt x="160735" y="366117"/>
                </a:lnTo>
                <a:lnTo>
                  <a:pt x="178594" y="348258"/>
                </a:lnTo>
                <a:lnTo>
                  <a:pt x="187524" y="330399"/>
                </a:lnTo>
                <a:lnTo>
                  <a:pt x="205383" y="303609"/>
                </a:lnTo>
                <a:lnTo>
                  <a:pt x="214313" y="285750"/>
                </a:lnTo>
                <a:lnTo>
                  <a:pt x="223242" y="267891"/>
                </a:lnTo>
                <a:lnTo>
                  <a:pt x="241102" y="250031"/>
                </a:lnTo>
                <a:lnTo>
                  <a:pt x="250032" y="241102"/>
                </a:lnTo>
                <a:lnTo>
                  <a:pt x="258961" y="223242"/>
                </a:lnTo>
                <a:lnTo>
                  <a:pt x="267891" y="214313"/>
                </a:lnTo>
                <a:lnTo>
                  <a:pt x="276821" y="196453"/>
                </a:lnTo>
                <a:lnTo>
                  <a:pt x="285750" y="187524"/>
                </a:lnTo>
                <a:lnTo>
                  <a:pt x="303610" y="169664"/>
                </a:lnTo>
                <a:lnTo>
                  <a:pt x="312539" y="160734"/>
                </a:lnTo>
                <a:lnTo>
                  <a:pt x="321469" y="151805"/>
                </a:lnTo>
                <a:lnTo>
                  <a:pt x="330399" y="133945"/>
                </a:lnTo>
                <a:lnTo>
                  <a:pt x="339328" y="125016"/>
                </a:lnTo>
                <a:lnTo>
                  <a:pt x="348258" y="116086"/>
                </a:lnTo>
                <a:lnTo>
                  <a:pt x="357188" y="98227"/>
                </a:lnTo>
                <a:lnTo>
                  <a:pt x="357188" y="89297"/>
                </a:lnTo>
                <a:lnTo>
                  <a:pt x="375047" y="71438"/>
                </a:lnTo>
                <a:lnTo>
                  <a:pt x="383977" y="62508"/>
                </a:lnTo>
                <a:lnTo>
                  <a:pt x="392907" y="44649"/>
                </a:lnTo>
                <a:lnTo>
                  <a:pt x="401836" y="35719"/>
                </a:lnTo>
                <a:lnTo>
                  <a:pt x="419696" y="17859"/>
                </a:lnTo>
                <a:lnTo>
                  <a:pt x="428625" y="8930"/>
                </a:lnTo>
                <a:lnTo>
                  <a:pt x="437555" y="8930"/>
                </a:lnTo>
                <a:lnTo>
                  <a:pt x="446485" y="0"/>
                </a:lnTo>
                <a:lnTo>
                  <a:pt x="446485" y="0"/>
                </a:lnTo>
                <a:lnTo>
                  <a:pt x="455414" y="0"/>
                </a:lnTo>
                <a:lnTo>
                  <a:pt x="455414" y="0"/>
                </a:lnTo>
                <a:lnTo>
                  <a:pt x="455414" y="0"/>
                </a:lnTo>
                <a:lnTo>
                  <a:pt x="455414" y="0"/>
                </a:lnTo>
                <a:lnTo>
                  <a:pt x="455414" y="0"/>
                </a:lnTo>
                <a:lnTo>
                  <a:pt x="455414" y="0"/>
                </a:lnTo>
                <a:lnTo>
                  <a:pt x="464344" y="0"/>
                </a:lnTo>
                <a:lnTo>
                  <a:pt x="464344" y="0"/>
                </a:lnTo>
                <a:lnTo>
                  <a:pt x="464344" y="0"/>
                </a:lnTo>
                <a:lnTo>
                  <a:pt x="464344" y="0"/>
                </a:lnTo>
                <a:lnTo>
                  <a:pt x="464344" y="0"/>
                </a:lnTo>
                <a:lnTo>
                  <a:pt x="464344" y="0"/>
                </a:lnTo>
                <a:lnTo>
                  <a:pt x="464344" y="0"/>
                </a:lnTo>
                <a:lnTo>
                  <a:pt x="464344" y="0"/>
                </a:lnTo>
                <a:lnTo>
                  <a:pt x="464344" y="8930"/>
                </a:lnTo>
                <a:lnTo>
                  <a:pt x="464344" y="8930"/>
                </a:lnTo>
                <a:lnTo>
                  <a:pt x="473274" y="8930"/>
                </a:lnTo>
                <a:lnTo>
                  <a:pt x="473274" y="8930"/>
                </a:lnTo>
                <a:lnTo>
                  <a:pt x="473274" y="8930"/>
                </a:lnTo>
                <a:lnTo>
                  <a:pt x="482203" y="8930"/>
                </a:lnTo>
                <a:lnTo>
                  <a:pt x="482203" y="17859"/>
                </a:lnTo>
                <a:lnTo>
                  <a:pt x="482203" y="17859"/>
                </a:lnTo>
                <a:lnTo>
                  <a:pt x="482203" y="17859"/>
                </a:lnTo>
                <a:lnTo>
                  <a:pt x="482203" y="26789"/>
                </a:lnTo>
                <a:lnTo>
                  <a:pt x="491133" y="26789"/>
                </a:lnTo>
                <a:lnTo>
                  <a:pt x="491133" y="35719"/>
                </a:lnTo>
                <a:lnTo>
                  <a:pt x="500063" y="44649"/>
                </a:lnTo>
                <a:lnTo>
                  <a:pt x="500063" y="44649"/>
                </a:lnTo>
                <a:lnTo>
                  <a:pt x="508992" y="53578"/>
                </a:lnTo>
                <a:lnTo>
                  <a:pt x="508992" y="62508"/>
                </a:lnTo>
                <a:lnTo>
                  <a:pt x="508992" y="71438"/>
                </a:lnTo>
                <a:lnTo>
                  <a:pt x="517922" y="80367"/>
                </a:lnTo>
                <a:lnTo>
                  <a:pt x="517922" y="89297"/>
                </a:lnTo>
                <a:lnTo>
                  <a:pt x="526852" y="98227"/>
                </a:lnTo>
                <a:lnTo>
                  <a:pt x="526852" y="116086"/>
                </a:lnTo>
                <a:lnTo>
                  <a:pt x="526852" y="125016"/>
                </a:lnTo>
                <a:lnTo>
                  <a:pt x="535782" y="133945"/>
                </a:lnTo>
                <a:lnTo>
                  <a:pt x="544711" y="151805"/>
                </a:lnTo>
                <a:lnTo>
                  <a:pt x="544711" y="169664"/>
                </a:lnTo>
                <a:lnTo>
                  <a:pt x="553641" y="178594"/>
                </a:lnTo>
                <a:lnTo>
                  <a:pt x="562571" y="196453"/>
                </a:lnTo>
                <a:lnTo>
                  <a:pt x="571500" y="205383"/>
                </a:lnTo>
                <a:lnTo>
                  <a:pt x="571500" y="223242"/>
                </a:lnTo>
                <a:lnTo>
                  <a:pt x="580430" y="241102"/>
                </a:lnTo>
                <a:lnTo>
                  <a:pt x="589360" y="258961"/>
                </a:lnTo>
                <a:lnTo>
                  <a:pt x="598289" y="276820"/>
                </a:lnTo>
                <a:lnTo>
                  <a:pt x="598289" y="294680"/>
                </a:lnTo>
                <a:lnTo>
                  <a:pt x="607219" y="303609"/>
                </a:lnTo>
                <a:lnTo>
                  <a:pt x="616149" y="321469"/>
                </a:lnTo>
                <a:lnTo>
                  <a:pt x="625078" y="348258"/>
                </a:lnTo>
                <a:lnTo>
                  <a:pt x="634008" y="366117"/>
                </a:lnTo>
                <a:lnTo>
                  <a:pt x="634008" y="383977"/>
                </a:lnTo>
                <a:lnTo>
                  <a:pt x="642938" y="410766"/>
                </a:lnTo>
                <a:lnTo>
                  <a:pt x="651867" y="428625"/>
                </a:lnTo>
                <a:lnTo>
                  <a:pt x="660797" y="446484"/>
                </a:lnTo>
                <a:lnTo>
                  <a:pt x="660797" y="473274"/>
                </a:lnTo>
                <a:lnTo>
                  <a:pt x="669727" y="491133"/>
                </a:lnTo>
                <a:lnTo>
                  <a:pt x="678657" y="508992"/>
                </a:lnTo>
                <a:lnTo>
                  <a:pt x="678657" y="535781"/>
                </a:lnTo>
                <a:lnTo>
                  <a:pt x="687586" y="553641"/>
                </a:lnTo>
                <a:lnTo>
                  <a:pt x="687586" y="580430"/>
                </a:lnTo>
                <a:lnTo>
                  <a:pt x="696516" y="598289"/>
                </a:lnTo>
                <a:lnTo>
                  <a:pt x="696516" y="625078"/>
                </a:lnTo>
                <a:lnTo>
                  <a:pt x="705446" y="651867"/>
                </a:lnTo>
                <a:lnTo>
                  <a:pt x="714375" y="669727"/>
                </a:lnTo>
                <a:lnTo>
                  <a:pt x="714375" y="687586"/>
                </a:lnTo>
                <a:lnTo>
                  <a:pt x="714375" y="714375"/>
                </a:lnTo>
                <a:lnTo>
                  <a:pt x="723305" y="732234"/>
                </a:lnTo>
                <a:lnTo>
                  <a:pt x="723305" y="759024"/>
                </a:lnTo>
                <a:lnTo>
                  <a:pt x="723305" y="785813"/>
                </a:lnTo>
                <a:lnTo>
                  <a:pt x="723305" y="812602"/>
                </a:lnTo>
                <a:lnTo>
                  <a:pt x="723305" y="839391"/>
                </a:lnTo>
                <a:lnTo>
                  <a:pt x="723305" y="857250"/>
                </a:lnTo>
                <a:lnTo>
                  <a:pt x="723305" y="884039"/>
                </a:lnTo>
                <a:lnTo>
                  <a:pt x="732235" y="901899"/>
                </a:lnTo>
                <a:lnTo>
                  <a:pt x="732235" y="928688"/>
                </a:lnTo>
                <a:lnTo>
                  <a:pt x="732235" y="946547"/>
                </a:lnTo>
                <a:lnTo>
                  <a:pt x="732235" y="973336"/>
                </a:lnTo>
                <a:lnTo>
                  <a:pt x="732235" y="1000126"/>
                </a:lnTo>
                <a:lnTo>
                  <a:pt x="732235" y="1026915"/>
                </a:lnTo>
                <a:lnTo>
                  <a:pt x="732235" y="1053704"/>
                </a:lnTo>
                <a:lnTo>
                  <a:pt x="732235" y="1071563"/>
                </a:lnTo>
                <a:lnTo>
                  <a:pt x="732235" y="1098352"/>
                </a:lnTo>
                <a:lnTo>
                  <a:pt x="723305" y="1116211"/>
                </a:lnTo>
                <a:lnTo>
                  <a:pt x="723305" y="1143001"/>
                </a:lnTo>
                <a:lnTo>
                  <a:pt x="723305" y="1169790"/>
                </a:lnTo>
                <a:lnTo>
                  <a:pt x="723305" y="1187649"/>
                </a:lnTo>
                <a:lnTo>
                  <a:pt x="714375" y="1214438"/>
                </a:lnTo>
                <a:lnTo>
                  <a:pt x="714375" y="1241227"/>
                </a:lnTo>
                <a:lnTo>
                  <a:pt x="705446" y="1259086"/>
                </a:lnTo>
                <a:lnTo>
                  <a:pt x="705446" y="1285876"/>
                </a:lnTo>
                <a:lnTo>
                  <a:pt x="696516" y="1303735"/>
                </a:lnTo>
                <a:lnTo>
                  <a:pt x="696516" y="1321594"/>
                </a:lnTo>
                <a:lnTo>
                  <a:pt x="687586" y="1348383"/>
                </a:lnTo>
                <a:lnTo>
                  <a:pt x="687586" y="1366243"/>
                </a:lnTo>
                <a:lnTo>
                  <a:pt x="678657" y="1393032"/>
                </a:lnTo>
                <a:lnTo>
                  <a:pt x="678657" y="1410891"/>
                </a:lnTo>
                <a:lnTo>
                  <a:pt x="669727" y="1437680"/>
                </a:lnTo>
                <a:lnTo>
                  <a:pt x="660797" y="1455540"/>
                </a:lnTo>
                <a:lnTo>
                  <a:pt x="660797" y="1482329"/>
                </a:lnTo>
                <a:lnTo>
                  <a:pt x="651867" y="1500188"/>
                </a:lnTo>
                <a:lnTo>
                  <a:pt x="642938" y="1526977"/>
                </a:lnTo>
                <a:lnTo>
                  <a:pt x="642938" y="1544836"/>
                </a:lnTo>
                <a:lnTo>
                  <a:pt x="634008" y="1571626"/>
                </a:lnTo>
                <a:lnTo>
                  <a:pt x="625078" y="1589485"/>
                </a:lnTo>
                <a:lnTo>
                  <a:pt x="625078" y="1616274"/>
                </a:lnTo>
                <a:lnTo>
                  <a:pt x="616149" y="1634133"/>
                </a:lnTo>
                <a:lnTo>
                  <a:pt x="607219" y="1660922"/>
                </a:lnTo>
                <a:lnTo>
                  <a:pt x="607219" y="1678781"/>
                </a:lnTo>
                <a:lnTo>
                  <a:pt x="598289" y="1696640"/>
                </a:lnTo>
                <a:lnTo>
                  <a:pt x="589360" y="1723429"/>
                </a:lnTo>
                <a:lnTo>
                  <a:pt x="580430" y="1741289"/>
                </a:lnTo>
                <a:lnTo>
                  <a:pt x="571500" y="1759148"/>
                </a:lnTo>
                <a:lnTo>
                  <a:pt x="562571" y="1777008"/>
                </a:lnTo>
                <a:lnTo>
                  <a:pt x="553641" y="1794867"/>
                </a:lnTo>
                <a:lnTo>
                  <a:pt x="553641" y="1812726"/>
                </a:lnTo>
                <a:lnTo>
                  <a:pt x="544711" y="1830586"/>
                </a:lnTo>
                <a:lnTo>
                  <a:pt x="535782" y="1848445"/>
                </a:lnTo>
                <a:lnTo>
                  <a:pt x="526852" y="1857375"/>
                </a:lnTo>
                <a:lnTo>
                  <a:pt x="526852" y="1875234"/>
                </a:lnTo>
                <a:lnTo>
                  <a:pt x="517922" y="1884164"/>
                </a:lnTo>
                <a:lnTo>
                  <a:pt x="508992" y="1902023"/>
                </a:lnTo>
                <a:lnTo>
                  <a:pt x="500063" y="1919883"/>
                </a:lnTo>
                <a:lnTo>
                  <a:pt x="491133" y="1928812"/>
                </a:lnTo>
                <a:lnTo>
                  <a:pt x="491133" y="1946672"/>
                </a:lnTo>
                <a:lnTo>
                  <a:pt x="482203" y="1955601"/>
                </a:lnTo>
                <a:lnTo>
                  <a:pt x="473274" y="1964531"/>
                </a:lnTo>
                <a:lnTo>
                  <a:pt x="464344" y="1982390"/>
                </a:lnTo>
                <a:lnTo>
                  <a:pt x="464344" y="1991320"/>
                </a:lnTo>
                <a:lnTo>
                  <a:pt x="455414" y="2000250"/>
                </a:lnTo>
                <a:lnTo>
                  <a:pt x="446485" y="2018109"/>
                </a:lnTo>
                <a:lnTo>
                  <a:pt x="437555" y="2027039"/>
                </a:lnTo>
                <a:lnTo>
                  <a:pt x="437555" y="2035968"/>
                </a:lnTo>
                <a:lnTo>
                  <a:pt x="428625" y="2044898"/>
                </a:lnTo>
                <a:lnTo>
                  <a:pt x="428625" y="2044898"/>
                </a:lnTo>
                <a:lnTo>
                  <a:pt x="428625" y="2053828"/>
                </a:lnTo>
                <a:lnTo>
                  <a:pt x="419696" y="2053828"/>
                </a:lnTo>
                <a:lnTo>
                  <a:pt x="419696" y="2053828"/>
                </a:lnTo>
                <a:lnTo>
                  <a:pt x="419696" y="2062758"/>
                </a:lnTo>
                <a:lnTo>
                  <a:pt x="419696" y="2062758"/>
                </a:lnTo>
                <a:lnTo>
                  <a:pt x="419696" y="2062758"/>
                </a:lnTo>
                <a:lnTo>
                  <a:pt x="419696" y="2062758"/>
                </a:lnTo>
                <a:lnTo>
                  <a:pt x="419696" y="2062758"/>
                </a:lnTo>
                <a:lnTo>
                  <a:pt x="419696" y="2062758"/>
                </a:lnTo>
                <a:lnTo>
                  <a:pt x="419696" y="2062758"/>
                </a:lnTo>
                <a:lnTo>
                  <a:pt x="419696" y="2062758"/>
                </a:lnTo>
                <a:lnTo>
                  <a:pt x="419696" y="206275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Freeform 4"/>
          <p:cNvSpPr/>
          <p:nvPr/>
        </p:nvSpPr>
        <p:spPr>
          <a:xfrm>
            <a:off x="7143750" y="4446984"/>
            <a:ext cx="44649" cy="241103"/>
          </a:xfrm>
          <a:custGeom>
            <a:avLst/>
            <a:gdLst/>
            <a:ahLst/>
            <a:cxnLst/>
            <a:rect l="0" t="0" r="0" b="0"/>
            <a:pathLst>
              <a:path w="44649" h="241103">
                <a:moveTo>
                  <a:pt x="0" y="0"/>
                </a:moveTo>
                <a:lnTo>
                  <a:pt x="0" y="0"/>
                </a:lnTo>
                <a:lnTo>
                  <a:pt x="0" y="8930"/>
                </a:lnTo>
                <a:lnTo>
                  <a:pt x="0" y="26789"/>
                </a:lnTo>
                <a:lnTo>
                  <a:pt x="0" y="44648"/>
                </a:lnTo>
                <a:lnTo>
                  <a:pt x="0" y="71437"/>
                </a:lnTo>
                <a:lnTo>
                  <a:pt x="8930" y="89297"/>
                </a:lnTo>
                <a:lnTo>
                  <a:pt x="8930" y="116086"/>
                </a:lnTo>
                <a:lnTo>
                  <a:pt x="17859" y="142875"/>
                </a:lnTo>
                <a:lnTo>
                  <a:pt x="17859" y="169664"/>
                </a:lnTo>
                <a:lnTo>
                  <a:pt x="26789" y="187523"/>
                </a:lnTo>
                <a:lnTo>
                  <a:pt x="35719" y="214312"/>
                </a:lnTo>
                <a:lnTo>
                  <a:pt x="35719" y="223242"/>
                </a:lnTo>
                <a:lnTo>
                  <a:pt x="44648" y="241102"/>
                </a:lnTo>
                <a:lnTo>
                  <a:pt x="44648" y="241102"/>
                </a:lnTo>
                <a:lnTo>
                  <a:pt x="44648" y="241102"/>
                </a:lnTo>
                <a:lnTo>
                  <a:pt x="44648" y="241102"/>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Freeform 6"/>
          <p:cNvSpPr/>
          <p:nvPr/>
        </p:nvSpPr>
        <p:spPr>
          <a:xfrm>
            <a:off x="7027664" y="4348757"/>
            <a:ext cx="250032" cy="214314"/>
          </a:xfrm>
          <a:custGeom>
            <a:avLst/>
            <a:gdLst/>
            <a:ahLst/>
            <a:cxnLst/>
            <a:rect l="0" t="0" r="0" b="0"/>
            <a:pathLst>
              <a:path w="250032" h="214314">
                <a:moveTo>
                  <a:pt x="8930" y="107157"/>
                </a:moveTo>
                <a:lnTo>
                  <a:pt x="8930" y="107157"/>
                </a:lnTo>
                <a:lnTo>
                  <a:pt x="8930" y="98227"/>
                </a:lnTo>
                <a:lnTo>
                  <a:pt x="0" y="98227"/>
                </a:lnTo>
                <a:lnTo>
                  <a:pt x="0" y="89297"/>
                </a:lnTo>
                <a:lnTo>
                  <a:pt x="8930" y="71438"/>
                </a:lnTo>
                <a:lnTo>
                  <a:pt x="8930" y="62508"/>
                </a:lnTo>
                <a:lnTo>
                  <a:pt x="26789" y="44649"/>
                </a:lnTo>
                <a:lnTo>
                  <a:pt x="35719" y="26789"/>
                </a:lnTo>
                <a:lnTo>
                  <a:pt x="62508" y="17860"/>
                </a:lnTo>
                <a:lnTo>
                  <a:pt x="80367" y="8930"/>
                </a:lnTo>
                <a:lnTo>
                  <a:pt x="98227" y="0"/>
                </a:lnTo>
                <a:lnTo>
                  <a:pt x="125016" y="0"/>
                </a:lnTo>
                <a:lnTo>
                  <a:pt x="151805" y="8930"/>
                </a:lnTo>
                <a:lnTo>
                  <a:pt x="178594" y="17860"/>
                </a:lnTo>
                <a:lnTo>
                  <a:pt x="196453" y="26789"/>
                </a:lnTo>
                <a:lnTo>
                  <a:pt x="223242" y="44649"/>
                </a:lnTo>
                <a:lnTo>
                  <a:pt x="232172" y="62508"/>
                </a:lnTo>
                <a:lnTo>
                  <a:pt x="250031" y="80368"/>
                </a:lnTo>
                <a:lnTo>
                  <a:pt x="250031" y="98227"/>
                </a:lnTo>
                <a:lnTo>
                  <a:pt x="250031" y="116086"/>
                </a:lnTo>
                <a:lnTo>
                  <a:pt x="250031" y="142875"/>
                </a:lnTo>
                <a:lnTo>
                  <a:pt x="241102" y="160735"/>
                </a:lnTo>
                <a:lnTo>
                  <a:pt x="223242" y="178594"/>
                </a:lnTo>
                <a:lnTo>
                  <a:pt x="205383" y="196454"/>
                </a:lnTo>
                <a:lnTo>
                  <a:pt x="187524" y="205383"/>
                </a:lnTo>
                <a:lnTo>
                  <a:pt x="169664" y="214313"/>
                </a:lnTo>
                <a:lnTo>
                  <a:pt x="151805" y="214313"/>
                </a:lnTo>
                <a:lnTo>
                  <a:pt x="133945" y="205383"/>
                </a:lnTo>
                <a:lnTo>
                  <a:pt x="125016" y="205383"/>
                </a:lnTo>
                <a:lnTo>
                  <a:pt x="116086" y="196454"/>
                </a:lnTo>
                <a:lnTo>
                  <a:pt x="107156" y="196454"/>
                </a:lnTo>
                <a:lnTo>
                  <a:pt x="107156" y="19645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Freeform 7"/>
          <p:cNvSpPr/>
          <p:nvPr/>
        </p:nvSpPr>
        <p:spPr>
          <a:xfrm>
            <a:off x="7331273" y="4500562"/>
            <a:ext cx="214314" cy="151806"/>
          </a:xfrm>
          <a:custGeom>
            <a:avLst/>
            <a:gdLst/>
            <a:ahLst/>
            <a:cxnLst/>
            <a:rect l="0" t="0" r="0" b="0"/>
            <a:pathLst>
              <a:path w="214314" h="151806">
                <a:moveTo>
                  <a:pt x="17860" y="53578"/>
                </a:moveTo>
                <a:lnTo>
                  <a:pt x="17860" y="53578"/>
                </a:lnTo>
                <a:lnTo>
                  <a:pt x="17860" y="53578"/>
                </a:lnTo>
                <a:lnTo>
                  <a:pt x="8930" y="53578"/>
                </a:lnTo>
                <a:lnTo>
                  <a:pt x="8930" y="62508"/>
                </a:lnTo>
                <a:lnTo>
                  <a:pt x="8930" y="62508"/>
                </a:lnTo>
                <a:lnTo>
                  <a:pt x="17860" y="80367"/>
                </a:lnTo>
                <a:lnTo>
                  <a:pt x="17860" y="89297"/>
                </a:lnTo>
                <a:lnTo>
                  <a:pt x="17860" y="98227"/>
                </a:lnTo>
                <a:lnTo>
                  <a:pt x="26790" y="116086"/>
                </a:lnTo>
                <a:lnTo>
                  <a:pt x="26790" y="125016"/>
                </a:lnTo>
                <a:lnTo>
                  <a:pt x="26790" y="133945"/>
                </a:lnTo>
                <a:lnTo>
                  <a:pt x="26790" y="142875"/>
                </a:lnTo>
                <a:lnTo>
                  <a:pt x="26790" y="151805"/>
                </a:lnTo>
                <a:lnTo>
                  <a:pt x="26790" y="151805"/>
                </a:lnTo>
                <a:lnTo>
                  <a:pt x="26790" y="151805"/>
                </a:lnTo>
                <a:lnTo>
                  <a:pt x="26790" y="151805"/>
                </a:lnTo>
                <a:lnTo>
                  <a:pt x="26790" y="142875"/>
                </a:lnTo>
                <a:lnTo>
                  <a:pt x="26790" y="125016"/>
                </a:lnTo>
                <a:lnTo>
                  <a:pt x="17860" y="116086"/>
                </a:lnTo>
                <a:lnTo>
                  <a:pt x="17860" y="98227"/>
                </a:lnTo>
                <a:lnTo>
                  <a:pt x="8930" y="80367"/>
                </a:lnTo>
                <a:lnTo>
                  <a:pt x="8930" y="62508"/>
                </a:lnTo>
                <a:lnTo>
                  <a:pt x="0" y="53578"/>
                </a:lnTo>
                <a:lnTo>
                  <a:pt x="8930" y="44649"/>
                </a:lnTo>
                <a:lnTo>
                  <a:pt x="8930" y="35719"/>
                </a:lnTo>
                <a:lnTo>
                  <a:pt x="17860" y="35719"/>
                </a:lnTo>
                <a:lnTo>
                  <a:pt x="26790" y="35719"/>
                </a:lnTo>
                <a:lnTo>
                  <a:pt x="44649" y="35719"/>
                </a:lnTo>
                <a:lnTo>
                  <a:pt x="53579" y="35719"/>
                </a:lnTo>
                <a:lnTo>
                  <a:pt x="62508" y="26789"/>
                </a:lnTo>
                <a:lnTo>
                  <a:pt x="80368" y="26789"/>
                </a:lnTo>
                <a:lnTo>
                  <a:pt x="89297" y="26789"/>
                </a:lnTo>
                <a:lnTo>
                  <a:pt x="98227" y="17859"/>
                </a:lnTo>
                <a:lnTo>
                  <a:pt x="107157" y="17859"/>
                </a:lnTo>
                <a:lnTo>
                  <a:pt x="116086" y="17859"/>
                </a:lnTo>
                <a:lnTo>
                  <a:pt x="125016" y="8930"/>
                </a:lnTo>
                <a:lnTo>
                  <a:pt x="133946" y="8930"/>
                </a:lnTo>
                <a:lnTo>
                  <a:pt x="142875" y="0"/>
                </a:lnTo>
                <a:lnTo>
                  <a:pt x="151805" y="0"/>
                </a:lnTo>
                <a:lnTo>
                  <a:pt x="151805" y="0"/>
                </a:lnTo>
                <a:lnTo>
                  <a:pt x="151805" y="0"/>
                </a:lnTo>
                <a:lnTo>
                  <a:pt x="151805" y="0"/>
                </a:lnTo>
                <a:lnTo>
                  <a:pt x="151805" y="0"/>
                </a:lnTo>
                <a:lnTo>
                  <a:pt x="160735" y="8930"/>
                </a:lnTo>
                <a:lnTo>
                  <a:pt x="160735" y="17859"/>
                </a:lnTo>
                <a:lnTo>
                  <a:pt x="160735" y="26789"/>
                </a:lnTo>
                <a:lnTo>
                  <a:pt x="160735" y="35719"/>
                </a:lnTo>
                <a:lnTo>
                  <a:pt x="160735" y="44649"/>
                </a:lnTo>
                <a:lnTo>
                  <a:pt x="169665" y="62508"/>
                </a:lnTo>
                <a:lnTo>
                  <a:pt x="169665" y="71438"/>
                </a:lnTo>
                <a:lnTo>
                  <a:pt x="178594" y="89297"/>
                </a:lnTo>
                <a:lnTo>
                  <a:pt x="187524" y="98227"/>
                </a:lnTo>
                <a:lnTo>
                  <a:pt x="187524" y="116086"/>
                </a:lnTo>
                <a:lnTo>
                  <a:pt x="196454" y="125016"/>
                </a:lnTo>
                <a:lnTo>
                  <a:pt x="205383" y="125016"/>
                </a:lnTo>
                <a:lnTo>
                  <a:pt x="205383" y="133945"/>
                </a:lnTo>
                <a:lnTo>
                  <a:pt x="205383" y="133945"/>
                </a:lnTo>
                <a:lnTo>
                  <a:pt x="214313" y="133945"/>
                </a:lnTo>
                <a:lnTo>
                  <a:pt x="214313" y="13394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Freeform 8"/>
          <p:cNvSpPr/>
          <p:nvPr/>
        </p:nvSpPr>
        <p:spPr>
          <a:xfrm>
            <a:off x="7500938" y="4375546"/>
            <a:ext cx="1" cy="1"/>
          </a:xfrm>
          <a:custGeom>
            <a:avLst/>
            <a:gdLst/>
            <a:ahLst/>
            <a:cxnLst/>
            <a:rect l="0" t="0" r="0" b="0"/>
            <a:pathLst>
              <a:path w="1" h="1">
                <a:moveTo>
                  <a:pt x="0" y="0"/>
                </a:move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9"/>
          <p:cNvSpPr/>
          <p:nvPr/>
        </p:nvSpPr>
        <p:spPr>
          <a:xfrm>
            <a:off x="7608094" y="4464843"/>
            <a:ext cx="107157" cy="160736"/>
          </a:xfrm>
          <a:custGeom>
            <a:avLst/>
            <a:gdLst/>
            <a:ahLst/>
            <a:cxnLst/>
            <a:rect l="0" t="0" r="0" b="0"/>
            <a:pathLst>
              <a:path w="107157" h="160736">
                <a:moveTo>
                  <a:pt x="0" y="17860"/>
                </a:moveTo>
                <a:lnTo>
                  <a:pt x="0" y="17860"/>
                </a:lnTo>
                <a:lnTo>
                  <a:pt x="0" y="17860"/>
                </a:lnTo>
                <a:lnTo>
                  <a:pt x="0" y="17860"/>
                </a:lnTo>
                <a:lnTo>
                  <a:pt x="0" y="26789"/>
                </a:lnTo>
                <a:lnTo>
                  <a:pt x="0" y="44649"/>
                </a:lnTo>
                <a:lnTo>
                  <a:pt x="0" y="53578"/>
                </a:lnTo>
                <a:lnTo>
                  <a:pt x="8929" y="71438"/>
                </a:lnTo>
                <a:lnTo>
                  <a:pt x="8929" y="89297"/>
                </a:lnTo>
                <a:lnTo>
                  <a:pt x="17859" y="107157"/>
                </a:lnTo>
                <a:lnTo>
                  <a:pt x="17859" y="125016"/>
                </a:lnTo>
                <a:lnTo>
                  <a:pt x="17859" y="133946"/>
                </a:lnTo>
                <a:lnTo>
                  <a:pt x="26789" y="142875"/>
                </a:lnTo>
                <a:lnTo>
                  <a:pt x="26789" y="151805"/>
                </a:lnTo>
                <a:lnTo>
                  <a:pt x="26789" y="160735"/>
                </a:lnTo>
                <a:lnTo>
                  <a:pt x="26789" y="160735"/>
                </a:lnTo>
                <a:lnTo>
                  <a:pt x="26789" y="160735"/>
                </a:lnTo>
                <a:lnTo>
                  <a:pt x="26789" y="160735"/>
                </a:lnTo>
                <a:lnTo>
                  <a:pt x="26789" y="142875"/>
                </a:lnTo>
                <a:lnTo>
                  <a:pt x="26789" y="133946"/>
                </a:lnTo>
                <a:lnTo>
                  <a:pt x="17859" y="116086"/>
                </a:lnTo>
                <a:lnTo>
                  <a:pt x="17859" y="89297"/>
                </a:lnTo>
                <a:lnTo>
                  <a:pt x="8929" y="62508"/>
                </a:lnTo>
                <a:lnTo>
                  <a:pt x="8929" y="44649"/>
                </a:lnTo>
                <a:lnTo>
                  <a:pt x="8929" y="26789"/>
                </a:lnTo>
                <a:lnTo>
                  <a:pt x="8929" y="17860"/>
                </a:lnTo>
                <a:lnTo>
                  <a:pt x="17859" y="8930"/>
                </a:lnTo>
                <a:lnTo>
                  <a:pt x="26789" y="8930"/>
                </a:lnTo>
                <a:lnTo>
                  <a:pt x="35719" y="0"/>
                </a:lnTo>
                <a:lnTo>
                  <a:pt x="44648" y="8930"/>
                </a:lnTo>
                <a:lnTo>
                  <a:pt x="53578" y="8930"/>
                </a:lnTo>
                <a:lnTo>
                  <a:pt x="62508" y="17860"/>
                </a:lnTo>
                <a:lnTo>
                  <a:pt x="71437" y="35719"/>
                </a:lnTo>
                <a:lnTo>
                  <a:pt x="80367" y="53578"/>
                </a:lnTo>
                <a:lnTo>
                  <a:pt x="89297" y="80368"/>
                </a:lnTo>
                <a:lnTo>
                  <a:pt x="98226" y="98227"/>
                </a:lnTo>
                <a:lnTo>
                  <a:pt x="98226" y="116086"/>
                </a:lnTo>
                <a:lnTo>
                  <a:pt x="98226" y="133946"/>
                </a:lnTo>
                <a:lnTo>
                  <a:pt x="107156" y="142875"/>
                </a:lnTo>
                <a:lnTo>
                  <a:pt x="107156" y="151805"/>
                </a:lnTo>
                <a:lnTo>
                  <a:pt x="107156" y="160735"/>
                </a:lnTo>
                <a:lnTo>
                  <a:pt x="107156" y="160735"/>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Freeform 10"/>
          <p:cNvSpPr/>
          <p:nvPr/>
        </p:nvSpPr>
        <p:spPr>
          <a:xfrm>
            <a:off x="7768828" y="4500562"/>
            <a:ext cx="98228" cy="151806"/>
          </a:xfrm>
          <a:custGeom>
            <a:avLst/>
            <a:gdLst/>
            <a:ahLst/>
            <a:cxnLst/>
            <a:rect l="0" t="0" r="0" b="0"/>
            <a:pathLst>
              <a:path w="98228" h="151806">
                <a:moveTo>
                  <a:pt x="71438" y="0"/>
                </a:moveTo>
                <a:lnTo>
                  <a:pt x="71438" y="0"/>
                </a:lnTo>
                <a:lnTo>
                  <a:pt x="71438" y="0"/>
                </a:lnTo>
                <a:lnTo>
                  <a:pt x="71438" y="0"/>
                </a:lnTo>
                <a:lnTo>
                  <a:pt x="62508" y="0"/>
                </a:lnTo>
                <a:lnTo>
                  <a:pt x="62508" y="0"/>
                </a:lnTo>
                <a:lnTo>
                  <a:pt x="53578" y="8930"/>
                </a:lnTo>
                <a:lnTo>
                  <a:pt x="44649" y="8930"/>
                </a:lnTo>
                <a:lnTo>
                  <a:pt x="35719" y="26789"/>
                </a:lnTo>
                <a:lnTo>
                  <a:pt x="26789" y="35719"/>
                </a:lnTo>
                <a:lnTo>
                  <a:pt x="17860" y="53578"/>
                </a:lnTo>
                <a:lnTo>
                  <a:pt x="8930" y="71438"/>
                </a:lnTo>
                <a:lnTo>
                  <a:pt x="8930" y="89297"/>
                </a:lnTo>
                <a:lnTo>
                  <a:pt x="0" y="107156"/>
                </a:lnTo>
                <a:lnTo>
                  <a:pt x="8930" y="125016"/>
                </a:lnTo>
                <a:lnTo>
                  <a:pt x="8930" y="133945"/>
                </a:lnTo>
                <a:lnTo>
                  <a:pt x="17860" y="142875"/>
                </a:lnTo>
                <a:lnTo>
                  <a:pt x="26789" y="151805"/>
                </a:lnTo>
                <a:lnTo>
                  <a:pt x="35719" y="151805"/>
                </a:lnTo>
                <a:lnTo>
                  <a:pt x="53578" y="142875"/>
                </a:lnTo>
                <a:lnTo>
                  <a:pt x="71438" y="133945"/>
                </a:lnTo>
                <a:lnTo>
                  <a:pt x="89297" y="133945"/>
                </a:lnTo>
                <a:lnTo>
                  <a:pt x="98227" y="125016"/>
                </a:lnTo>
                <a:lnTo>
                  <a:pt x="98227" y="125016"/>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Freeform 11"/>
          <p:cNvSpPr/>
          <p:nvPr/>
        </p:nvSpPr>
        <p:spPr>
          <a:xfrm>
            <a:off x="7956352" y="4500562"/>
            <a:ext cx="26790" cy="169665"/>
          </a:xfrm>
          <a:custGeom>
            <a:avLst/>
            <a:gdLst/>
            <a:ahLst/>
            <a:cxnLst/>
            <a:rect l="0" t="0" r="0" b="0"/>
            <a:pathLst>
              <a:path w="26790" h="169665">
                <a:moveTo>
                  <a:pt x="0" y="0"/>
                </a:moveTo>
                <a:lnTo>
                  <a:pt x="0" y="0"/>
                </a:lnTo>
                <a:lnTo>
                  <a:pt x="0" y="0"/>
                </a:lnTo>
                <a:lnTo>
                  <a:pt x="0" y="8930"/>
                </a:lnTo>
                <a:lnTo>
                  <a:pt x="0" y="26789"/>
                </a:lnTo>
                <a:lnTo>
                  <a:pt x="0" y="35719"/>
                </a:lnTo>
                <a:lnTo>
                  <a:pt x="0" y="53578"/>
                </a:lnTo>
                <a:lnTo>
                  <a:pt x="8929" y="80367"/>
                </a:lnTo>
                <a:lnTo>
                  <a:pt x="8929" y="98227"/>
                </a:lnTo>
                <a:lnTo>
                  <a:pt x="17859" y="116086"/>
                </a:lnTo>
                <a:lnTo>
                  <a:pt x="17859" y="142875"/>
                </a:lnTo>
                <a:lnTo>
                  <a:pt x="26789" y="151805"/>
                </a:lnTo>
                <a:lnTo>
                  <a:pt x="26789" y="160734"/>
                </a:lnTo>
                <a:lnTo>
                  <a:pt x="26789" y="169664"/>
                </a:lnTo>
                <a:lnTo>
                  <a:pt x="26789" y="16966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Freeform 12"/>
          <p:cNvSpPr/>
          <p:nvPr/>
        </p:nvSpPr>
        <p:spPr>
          <a:xfrm>
            <a:off x="7938492" y="4402336"/>
            <a:ext cx="1" cy="1"/>
          </a:xfrm>
          <a:custGeom>
            <a:avLst/>
            <a:gdLst/>
            <a:ahLst/>
            <a:cxnLst/>
            <a:rect l="0" t="0" r="0" b="0"/>
            <a:pathLst>
              <a:path w="1" h="1">
                <a:moveTo>
                  <a:pt x="0" y="0"/>
                </a:moveTo>
                <a:lnTo>
                  <a:pt x="0" y="0"/>
                </a:lnTo>
                <a:lnTo>
                  <a:pt x="0" y="0"/>
                </a:lnTo>
                <a:close/>
              </a:path>
            </a:pathLst>
          </a:cu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3"/>
          <p:cNvSpPr/>
          <p:nvPr/>
        </p:nvSpPr>
        <p:spPr>
          <a:xfrm>
            <a:off x="8063508" y="4438054"/>
            <a:ext cx="160734" cy="375048"/>
          </a:xfrm>
          <a:custGeom>
            <a:avLst/>
            <a:gdLst/>
            <a:ahLst/>
            <a:cxnLst/>
            <a:rect l="0" t="0" r="0" b="0"/>
            <a:pathLst>
              <a:path w="160734" h="375048">
                <a:moveTo>
                  <a:pt x="26789" y="89297"/>
                </a:moveTo>
                <a:lnTo>
                  <a:pt x="26789" y="98227"/>
                </a:lnTo>
                <a:lnTo>
                  <a:pt x="17859" y="98227"/>
                </a:lnTo>
                <a:lnTo>
                  <a:pt x="17859" y="116086"/>
                </a:lnTo>
                <a:lnTo>
                  <a:pt x="17859" y="133946"/>
                </a:lnTo>
                <a:lnTo>
                  <a:pt x="26789" y="151805"/>
                </a:lnTo>
                <a:lnTo>
                  <a:pt x="26789" y="178594"/>
                </a:lnTo>
                <a:lnTo>
                  <a:pt x="35719" y="205383"/>
                </a:lnTo>
                <a:lnTo>
                  <a:pt x="35719" y="232172"/>
                </a:lnTo>
                <a:lnTo>
                  <a:pt x="44648" y="258961"/>
                </a:lnTo>
                <a:lnTo>
                  <a:pt x="44648" y="276821"/>
                </a:lnTo>
                <a:lnTo>
                  <a:pt x="44648" y="303610"/>
                </a:lnTo>
                <a:lnTo>
                  <a:pt x="44648" y="321469"/>
                </a:lnTo>
                <a:lnTo>
                  <a:pt x="53578" y="339328"/>
                </a:lnTo>
                <a:lnTo>
                  <a:pt x="53578" y="357188"/>
                </a:lnTo>
                <a:lnTo>
                  <a:pt x="53578" y="366117"/>
                </a:lnTo>
                <a:lnTo>
                  <a:pt x="53578" y="366117"/>
                </a:lnTo>
                <a:lnTo>
                  <a:pt x="53578" y="375047"/>
                </a:lnTo>
                <a:lnTo>
                  <a:pt x="53578" y="366117"/>
                </a:lnTo>
                <a:lnTo>
                  <a:pt x="53578" y="357188"/>
                </a:lnTo>
                <a:lnTo>
                  <a:pt x="44648" y="339328"/>
                </a:lnTo>
                <a:lnTo>
                  <a:pt x="44648" y="321469"/>
                </a:lnTo>
                <a:lnTo>
                  <a:pt x="35719" y="285750"/>
                </a:lnTo>
                <a:lnTo>
                  <a:pt x="26789" y="250032"/>
                </a:lnTo>
                <a:lnTo>
                  <a:pt x="17859" y="205383"/>
                </a:lnTo>
                <a:lnTo>
                  <a:pt x="8930" y="160735"/>
                </a:lnTo>
                <a:lnTo>
                  <a:pt x="0" y="116086"/>
                </a:lnTo>
                <a:lnTo>
                  <a:pt x="0" y="80367"/>
                </a:lnTo>
                <a:lnTo>
                  <a:pt x="8930" y="44649"/>
                </a:lnTo>
                <a:lnTo>
                  <a:pt x="17859" y="26789"/>
                </a:lnTo>
                <a:lnTo>
                  <a:pt x="26789" y="8930"/>
                </a:lnTo>
                <a:lnTo>
                  <a:pt x="35719" y="0"/>
                </a:lnTo>
                <a:lnTo>
                  <a:pt x="53578" y="0"/>
                </a:lnTo>
                <a:lnTo>
                  <a:pt x="71437" y="0"/>
                </a:lnTo>
                <a:lnTo>
                  <a:pt x="89297" y="8930"/>
                </a:lnTo>
                <a:lnTo>
                  <a:pt x="107156" y="17860"/>
                </a:lnTo>
                <a:lnTo>
                  <a:pt x="125015" y="35719"/>
                </a:lnTo>
                <a:lnTo>
                  <a:pt x="142874" y="53578"/>
                </a:lnTo>
                <a:lnTo>
                  <a:pt x="151804" y="80367"/>
                </a:lnTo>
                <a:lnTo>
                  <a:pt x="160733" y="107157"/>
                </a:lnTo>
                <a:lnTo>
                  <a:pt x="160733" y="133946"/>
                </a:lnTo>
                <a:lnTo>
                  <a:pt x="151804" y="160735"/>
                </a:lnTo>
                <a:lnTo>
                  <a:pt x="142874" y="169664"/>
                </a:lnTo>
                <a:lnTo>
                  <a:pt x="125015" y="187524"/>
                </a:lnTo>
                <a:lnTo>
                  <a:pt x="107156" y="187524"/>
                </a:lnTo>
                <a:lnTo>
                  <a:pt x="89297" y="187524"/>
                </a:lnTo>
                <a:lnTo>
                  <a:pt x="80367" y="187524"/>
                </a:lnTo>
                <a:lnTo>
                  <a:pt x="71437" y="187524"/>
                </a:lnTo>
                <a:lnTo>
                  <a:pt x="71437" y="18752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Freeform 14"/>
          <p:cNvSpPr/>
          <p:nvPr/>
        </p:nvSpPr>
        <p:spPr>
          <a:xfrm>
            <a:off x="8259960" y="4348757"/>
            <a:ext cx="285751" cy="285751"/>
          </a:xfrm>
          <a:custGeom>
            <a:avLst/>
            <a:gdLst/>
            <a:ahLst/>
            <a:cxnLst/>
            <a:rect l="0" t="0" r="0" b="0"/>
            <a:pathLst>
              <a:path w="285751" h="285751">
                <a:moveTo>
                  <a:pt x="0" y="0"/>
                </a:moveTo>
                <a:lnTo>
                  <a:pt x="0" y="0"/>
                </a:lnTo>
                <a:lnTo>
                  <a:pt x="0" y="0"/>
                </a:lnTo>
                <a:lnTo>
                  <a:pt x="0" y="8930"/>
                </a:lnTo>
                <a:lnTo>
                  <a:pt x="8930" y="17860"/>
                </a:lnTo>
                <a:lnTo>
                  <a:pt x="8930" y="35719"/>
                </a:lnTo>
                <a:lnTo>
                  <a:pt x="8930" y="62508"/>
                </a:lnTo>
                <a:lnTo>
                  <a:pt x="8930" y="80368"/>
                </a:lnTo>
                <a:lnTo>
                  <a:pt x="8930" y="107157"/>
                </a:lnTo>
                <a:lnTo>
                  <a:pt x="8930" y="142875"/>
                </a:lnTo>
                <a:lnTo>
                  <a:pt x="8930" y="169664"/>
                </a:lnTo>
                <a:lnTo>
                  <a:pt x="8930" y="196454"/>
                </a:lnTo>
                <a:lnTo>
                  <a:pt x="17860" y="223243"/>
                </a:lnTo>
                <a:lnTo>
                  <a:pt x="26789" y="250032"/>
                </a:lnTo>
                <a:lnTo>
                  <a:pt x="35719" y="258961"/>
                </a:lnTo>
                <a:lnTo>
                  <a:pt x="53578" y="276821"/>
                </a:lnTo>
                <a:lnTo>
                  <a:pt x="71438" y="276821"/>
                </a:lnTo>
                <a:lnTo>
                  <a:pt x="89297" y="285750"/>
                </a:lnTo>
                <a:lnTo>
                  <a:pt x="107156" y="276821"/>
                </a:lnTo>
                <a:lnTo>
                  <a:pt x="133945" y="276821"/>
                </a:lnTo>
                <a:lnTo>
                  <a:pt x="151805" y="258961"/>
                </a:lnTo>
                <a:lnTo>
                  <a:pt x="178594" y="241102"/>
                </a:lnTo>
                <a:lnTo>
                  <a:pt x="205383" y="223243"/>
                </a:lnTo>
                <a:lnTo>
                  <a:pt x="223242" y="196454"/>
                </a:lnTo>
                <a:lnTo>
                  <a:pt x="241102" y="169664"/>
                </a:lnTo>
                <a:lnTo>
                  <a:pt x="258961" y="142875"/>
                </a:lnTo>
                <a:lnTo>
                  <a:pt x="276820" y="125016"/>
                </a:lnTo>
                <a:lnTo>
                  <a:pt x="285750" y="98227"/>
                </a:lnTo>
                <a:lnTo>
                  <a:pt x="285750" y="89297"/>
                </a:lnTo>
                <a:lnTo>
                  <a:pt x="285750" y="80368"/>
                </a:lnTo>
                <a:lnTo>
                  <a:pt x="276820" y="71438"/>
                </a:lnTo>
                <a:lnTo>
                  <a:pt x="267891" y="71438"/>
                </a:lnTo>
                <a:lnTo>
                  <a:pt x="258961" y="71438"/>
                </a:lnTo>
                <a:lnTo>
                  <a:pt x="241102" y="71438"/>
                </a:lnTo>
                <a:lnTo>
                  <a:pt x="232172" y="80368"/>
                </a:lnTo>
                <a:lnTo>
                  <a:pt x="214313" y="98227"/>
                </a:lnTo>
                <a:lnTo>
                  <a:pt x="205383" y="107157"/>
                </a:lnTo>
                <a:lnTo>
                  <a:pt x="196453" y="125016"/>
                </a:lnTo>
                <a:lnTo>
                  <a:pt x="187524" y="142875"/>
                </a:lnTo>
                <a:lnTo>
                  <a:pt x="187524" y="169664"/>
                </a:lnTo>
                <a:lnTo>
                  <a:pt x="187524" y="187524"/>
                </a:lnTo>
                <a:lnTo>
                  <a:pt x="196453" y="214313"/>
                </a:lnTo>
                <a:lnTo>
                  <a:pt x="205383" y="232172"/>
                </a:lnTo>
                <a:lnTo>
                  <a:pt x="214313" y="241102"/>
                </a:lnTo>
                <a:lnTo>
                  <a:pt x="223242" y="250032"/>
                </a:lnTo>
                <a:lnTo>
                  <a:pt x="241102" y="258961"/>
                </a:lnTo>
                <a:lnTo>
                  <a:pt x="258961" y="258961"/>
                </a:lnTo>
                <a:lnTo>
                  <a:pt x="267891" y="258961"/>
                </a:lnTo>
                <a:lnTo>
                  <a:pt x="267891" y="258961"/>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Freeform 15"/>
          <p:cNvSpPr/>
          <p:nvPr/>
        </p:nvSpPr>
        <p:spPr>
          <a:xfrm>
            <a:off x="7518797" y="4955977"/>
            <a:ext cx="401837" cy="223243"/>
          </a:xfrm>
          <a:custGeom>
            <a:avLst/>
            <a:gdLst/>
            <a:ahLst/>
            <a:cxnLst/>
            <a:rect l="0" t="0" r="0" b="0"/>
            <a:pathLst>
              <a:path w="401837" h="223243">
                <a:moveTo>
                  <a:pt x="98226" y="0"/>
                </a:moveTo>
                <a:lnTo>
                  <a:pt x="98226" y="0"/>
                </a:lnTo>
                <a:lnTo>
                  <a:pt x="98226" y="0"/>
                </a:lnTo>
                <a:lnTo>
                  <a:pt x="89297" y="0"/>
                </a:lnTo>
                <a:lnTo>
                  <a:pt x="80367" y="0"/>
                </a:lnTo>
                <a:lnTo>
                  <a:pt x="80367" y="0"/>
                </a:lnTo>
                <a:lnTo>
                  <a:pt x="71437" y="8929"/>
                </a:lnTo>
                <a:lnTo>
                  <a:pt x="62508" y="8929"/>
                </a:lnTo>
                <a:lnTo>
                  <a:pt x="53578" y="17859"/>
                </a:lnTo>
                <a:lnTo>
                  <a:pt x="35719" y="26789"/>
                </a:lnTo>
                <a:lnTo>
                  <a:pt x="26789" y="44648"/>
                </a:lnTo>
                <a:lnTo>
                  <a:pt x="17859" y="62507"/>
                </a:lnTo>
                <a:lnTo>
                  <a:pt x="8930" y="89296"/>
                </a:lnTo>
                <a:lnTo>
                  <a:pt x="0" y="107156"/>
                </a:lnTo>
                <a:lnTo>
                  <a:pt x="0" y="133945"/>
                </a:lnTo>
                <a:lnTo>
                  <a:pt x="0" y="160734"/>
                </a:lnTo>
                <a:lnTo>
                  <a:pt x="0" y="178593"/>
                </a:lnTo>
                <a:lnTo>
                  <a:pt x="8930" y="196453"/>
                </a:lnTo>
                <a:lnTo>
                  <a:pt x="17859" y="214312"/>
                </a:lnTo>
                <a:lnTo>
                  <a:pt x="26789" y="214312"/>
                </a:lnTo>
                <a:lnTo>
                  <a:pt x="44648" y="223242"/>
                </a:lnTo>
                <a:lnTo>
                  <a:pt x="53578" y="214312"/>
                </a:lnTo>
                <a:lnTo>
                  <a:pt x="71437" y="214312"/>
                </a:lnTo>
                <a:lnTo>
                  <a:pt x="89297" y="196453"/>
                </a:lnTo>
                <a:lnTo>
                  <a:pt x="98226" y="187523"/>
                </a:lnTo>
                <a:lnTo>
                  <a:pt x="107156" y="169664"/>
                </a:lnTo>
                <a:lnTo>
                  <a:pt x="116086" y="151804"/>
                </a:lnTo>
                <a:lnTo>
                  <a:pt x="116086" y="133945"/>
                </a:lnTo>
                <a:lnTo>
                  <a:pt x="116086" y="107156"/>
                </a:lnTo>
                <a:lnTo>
                  <a:pt x="116086" y="80367"/>
                </a:lnTo>
                <a:lnTo>
                  <a:pt x="116086" y="62507"/>
                </a:lnTo>
                <a:lnTo>
                  <a:pt x="116086" y="44648"/>
                </a:lnTo>
                <a:lnTo>
                  <a:pt x="107156" y="35718"/>
                </a:lnTo>
                <a:lnTo>
                  <a:pt x="107156" y="26789"/>
                </a:lnTo>
                <a:lnTo>
                  <a:pt x="107156" y="26789"/>
                </a:lnTo>
                <a:lnTo>
                  <a:pt x="107156" y="26789"/>
                </a:lnTo>
                <a:lnTo>
                  <a:pt x="107156" y="35718"/>
                </a:lnTo>
                <a:lnTo>
                  <a:pt x="107156" y="44648"/>
                </a:lnTo>
                <a:lnTo>
                  <a:pt x="107156" y="62507"/>
                </a:lnTo>
                <a:lnTo>
                  <a:pt x="107156" y="80367"/>
                </a:lnTo>
                <a:lnTo>
                  <a:pt x="116086" y="98226"/>
                </a:lnTo>
                <a:lnTo>
                  <a:pt x="125016" y="116086"/>
                </a:lnTo>
                <a:lnTo>
                  <a:pt x="142875" y="133945"/>
                </a:lnTo>
                <a:lnTo>
                  <a:pt x="151805" y="151804"/>
                </a:lnTo>
                <a:lnTo>
                  <a:pt x="169664" y="160734"/>
                </a:lnTo>
                <a:lnTo>
                  <a:pt x="178594" y="160734"/>
                </a:lnTo>
                <a:lnTo>
                  <a:pt x="196453" y="160734"/>
                </a:lnTo>
                <a:lnTo>
                  <a:pt x="205383" y="160734"/>
                </a:lnTo>
                <a:lnTo>
                  <a:pt x="223242" y="151804"/>
                </a:lnTo>
                <a:lnTo>
                  <a:pt x="232172" y="142875"/>
                </a:lnTo>
                <a:lnTo>
                  <a:pt x="232172" y="133945"/>
                </a:lnTo>
                <a:lnTo>
                  <a:pt x="241101" y="116086"/>
                </a:lnTo>
                <a:lnTo>
                  <a:pt x="241101" y="98226"/>
                </a:lnTo>
                <a:lnTo>
                  <a:pt x="241101" y="80367"/>
                </a:lnTo>
                <a:lnTo>
                  <a:pt x="232172" y="71437"/>
                </a:lnTo>
                <a:lnTo>
                  <a:pt x="232172" y="53578"/>
                </a:lnTo>
                <a:lnTo>
                  <a:pt x="223242" y="44648"/>
                </a:lnTo>
                <a:lnTo>
                  <a:pt x="223242" y="44648"/>
                </a:lnTo>
                <a:lnTo>
                  <a:pt x="223242" y="44648"/>
                </a:lnTo>
                <a:lnTo>
                  <a:pt x="223242" y="53578"/>
                </a:lnTo>
                <a:lnTo>
                  <a:pt x="232172" y="53578"/>
                </a:lnTo>
                <a:lnTo>
                  <a:pt x="241101" y="62507"/>
                </a:lnTo>
                <a:lnTo>
                  <a:pt x="250031" y="80367"/>
                </a:lnTo>
                <a:lnTo>
                  <a:pt x="267891" y="89296"/>
                </a:lnTo>
                <a:lnTo>
                  <a:pt x="285750" y="107156"/>
                </a:lnTo>
                <a:lnTo>
                  <a:pt x="303609" y="116086"/>
                </a:lnTo>
                <a:lnTo>
                  <a:pt x="321469" y="125015"/>
                </a:lnTo>
                <a:lnTo>
                  <a:pt x="339328" y="133945"/>
                </a:lnTo>
                <a:lnTo>
                  <a:pt x="357187" y="142875"/>
                </a:lnTo>
                <a:lnTo>
                  <a:pt x="375047" y="151804"/>
                </a:lnTo>
                <a:lnTo>
                  <a:pt x="392906" y="160734"/>
                </a:lnTo>
                <a:lnTo>
                  <a:pt x="401836" y="160734"/>
                </a:lnTo>
                <a:lnTo>
                  <a:pt x="401836" y="160734"/>
                </a:lnTo>
                <a:lnTo>
                  <a:pt x="401836" y="16073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Freeform 16"/>
          <p:cNvSpPr/>
          <p:nvPr/>
        </p:nvSpPr>
        <p:spPr>
          <a:xfrm>
            <a:off x="7795617" y="4982766"/>
            <a:ext cx="80368" cy="196454"/>
          </a:xfrm>
          <a:custGeom>
            <a:avLst/>
            <a:gdLst/>
            <a:ahLst/>
            <a:cxnLst/>
            <a:rect l="0" t="0" r="0" b="0"/>
            <a:pathLst>
              <a:path w="80368" h="196454">
                <a:moveTo>
                  <a:pt x="80367" y="0"/>
                </a:moveTo>
                <a:lnTo>
                  <a:pt x="80367" y="0"/>
                </a:lnTo>
                <a:lnTo>
                  <a:pt x="71438" y="0"/>
                </a:lnTo>
                <a:lnTo>
                  <a:pt x="71438" y="0"/>
                </a:lnTo>
                <a:lnTo>
                  <a:pt x="71438" y="8929"/>
                </a:lnTo>
                <a:lnTo>
                  <a:pt x="62508" y="17859"/>
                </a:lnTo>
                <a:lnTo>
                  <a:pt x="62508" y="35718"/>
                </a:lnTo>
                <a:lnTo>
                  <a:pt x="53578" y="53578"/>
                </a:lnTo>
                <a:lnTo>
                  <a:pt x="44649" y="71437"/>
                </a:lnTo>
                <a:lnTo>
                  <a:pt x="44649" y="89297"/>
                </a:lnTo>
                <a:lnTo>
                  <a:pt x="35719" y="116086"/>
                </a:lnTo>
                <a:lnTo>
                  <a:pt x="26789" y="133945"/>
                </a:lnTo>
                <a:lnTo>
                  <a:pt x="26789" y="151804"/>
                </a:lnTo>
                <a:lnTo>
                  <a:pt x="17860" y="169664"/>
                </a:lnTo>
                <a:lnTo>
                  <a:pt x="8930" y="178593"/>
                </a:lnTo>
                <a:lnTo>
                  <a:pt x="0" y="187523"/>
                </a:lnTo>
                <a:lnTo>
                  <a:pt x="0" y="196453"/>
                </a:lnTo>
                <a:lnTo>
                  <a:pt x="0" y="196453"/>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 name="Freeform 17"/>
          <p:cNvSpPr/>
          <p:nvPr/>
        </p:nvSpPr>
        <p:spPr>
          <a:xfrm>
            <a:off x="7956352" y="4973836"/>
            <a:ext cx="26790" cy="178595"/>
          </a:xfrm>
          <a:custGeom>
            <a:avLst/>
            <a:gdLst/>
            <a:ahLst/>
            <a:cxnLst/>
            <a:rect l="0" t="0" r="0" b="0"/>
            <a:pathLst>
              <a:path w="26790" h="178595">
                <a:moveTo>
                  <a:pt x="0" y="0"/>
                </a:moveTo>
                <a:lnTo>
                  <a:pt x="0" y="0"/>
                </a:lnTo>
                <a:lnTo>
                  <a:pt x="0" y="8930"/>
                </a:lnTo>
                <a:lnTo>
                  <a:pt x="8929" y="17859"/>
                </a:lnTo>
                <a:lnTo>
                  <a:pt x="8929" y="35719"/>
                </a:lnTo>
                <a:lnTo>
                  <a:pt x="8929" y="53578"/>
                </a:lnTo>
                <a:lnTo>
                  <a:pt x="8929" y="71437"/>
                </a:lnTo>
                <a:lnTo>
                  <a:pt x="17859" y="98227"/>
                </a:lnTo>
                <a:lnTo>
                  <a:pt x="17859" y="125016"/>
                </a:lnTo>
                <a:lnTo>
                  <a:pt x="17859" y="142875"/>
                </a:lnTo>
                <a:lnTo>
                  <a:pt x="17859" y="160734"/>
                </a:lnTo>
                <a:lnTo>
                  <a:pt x="26789" y="178594"/>
                </a:lnTo>
                <a:lnTo>
                  <a:pt x="26789" y="178594"/>
                </a:lnTo>
                <a:lnTo>
                  <a:pt x="26789" y="178594"/>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Freeform 18"/>
          <p:cNvSpPr/>
          <p:nvPr/>
        </p:nvSpPr>
        <p:spPr>
          <a:xfrm>
            <a:off x="7929563" y="4848820"/>
            <a:ext cx="8930" cy="26790"/>
          </a:xfrm>
          <a:custGeom>
            <a:avLst/>
            <a:gdLst/>
            <a:ahLst/>
            <a:cxnLst/>
            <a:rect l="0" t="0" r="0" b="0"/>
            <a:pathLst>
              <a:path w="8930" h="26790">
                <a:moveTo>
                  <a:pt x="0" y="0"/>
                </a:moveTo>
                <a:lnTo>
                  <a:pt x="0" y="0"/>
                </a:lnTo>
                <a:lnTo>
                  <a:pt x="0" y="8930"/>
                </a:lnTo>
                <a:lnTo>
                  <a:pt x="8929" y="17859"/>
                </a:lnTo>
                <a:lnTo>
                  <a:pt x="8929" y="17859"/>
                </a:lnTo>
                <a:lnTo>
                  <a:pt x="8929" y="26789"/>
                </a:lnTo>
                <a:lnTo>
                  <a:pt x="8929" y="2678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Freeform 19"/>
          <p:cNvSpPr/>
          <p:nvPr/>
        </p:nvSpPr>
        <p:spPr>
          <a:xfrm>
            <a:off x="8001000" y="4991695"/>
            <a:ext cx="241102" cy="312540"/>
          </a:xfrm>
          <a:custGeom>
            <a:avLst/>
            <a:gdLst/>
            <a:ahLst/>
            <a:cxnLst/>
            <a:rect l="0" t="0" r="0" b="0"/>
            <a:pathLst>
              <a:path w="241102" h="312540">
                <a:moveTo>
                  <a:pt x="107156" y="8930"/>
                </a:moveTo>
                <a:lnTo>
                  <a:pt x="107156" y="8930"/>
                </a:lnTo>
                <a:lnTo>
                  <a:pt x="107156" y="8930"/>
                </a:lnTo>
                <a:lnTo>
                  <a:pt x="107156" y="8930"/>
                </a:lnTo>
                <a:lnTo>
                  <a:pt x="98227" y="0"/>
                </a:lnTo>
                <a:lnTo>
                  <a:pt x="98227" y="0"/>
                </a:lnTo>
                <a:lnTo>
                  <a:pt x="89297" y="0"/>
                </a:lnTo>
                <a:lnTo>
                  <a:pt x="71438" y="0"/>
                </a:lnTo>
                <a:lnTo>
                  <a:pt x="62508" y="0"/>
                </a:lnTo>
                <a:lnTo>
                  <a:pt x="53578" y="8930"/>
                </a:lnTo>
                <a:lnTo>
                  <a:pt x="35719" y="26789"/>
                </a:lnTo>
                <a:lnTo>
                  <a:pt x="26789" y="35719"/>
                </a:lnTo>
                <a:lnTo>
                  <a:pt x="17859" y="44649"/>
                </a:lnTo>
                <a:lnTo>
                  <a:pt x="8930" y="62508"/>
                </a:lnTo>
                <a:lnTo>
                  <a:pt x="0" y="71438"/>
                </a:lnTo>
                <a:lnTo>
                  <a:pt x="0" y="80368"/>
                </a:lnTo>
                <a:lnTo>
                  <a:pt x="0" y="89297"/>
                </a:lnTo>
                <a:lnTo>
                  <a:pt x="0" y="89297"/>
                </a:lnTo>
                <a:lnTo>
                  <a:pt x="8930" y="98227"/>
                </a:lnTo>
                <a:lnTo>
                  <a:pt x="17859" y="98227"/>
                </a:lnTo>
                <a:lnTo>
                  <a:pt x="35719" y="98227"/>
                </a:lnTo>
                <a:lnTo>
                  <a:pt x="53578" y="98227"/>
                </a:lnTo>
                <a:lnTo>
                  <a:pt x="71438" y="98227"/>
                </a:lnTo>
                <a:lnTo>
                  <a:pt x="98227" y="98227"/>
                </a:lnTo>
                <a:lnTo>
                  <a:pt x="116086" y="98227"/>
                </a:lnTo>
                <a:lnTo>
                  <a:pt x="142875" y="98227"/>
                </a:lnTo>
                <a:lnTo>
                  <a:pt x="160734" y="107157"/>
                </a:lnTo>
                <a:lnTo>
                  <a:pt x="187523" y="116086"/>
                </a:lnTo>
                <a:lnTo>
                  <a:pt x="205382" y="133946"/>
                </a:lnTo>
                <a:lnTo>
                  <a:pt x="223241" y="142875"/>
                </a:lnTo>
                <a:lnTo>
                  <a:pt x="232171" y="160735"/>
                </a:lnTo>
                <a:lnTo>
                  <a:pt x="241101" y="169664"/>
                </a:lnTo>
                <a:lnTo>
                  <a:pt x="241101" y="187524"/>
                </a:lnTo>
                <a:lnTo>
                  <a:pt x="241101" y="205383"/>
                </a:lnTo>
                <a:lnTo>
                  <a:pt x="241101" y="223243"/>
                </a:lnTo>
                <a:lnTo>
                  <a:pt x="232171" y="232172"/>
                </a:lnTo>
                <a:lnTo>
                  <a:pt x="214312" y="250032"/>
                </a:lnTo>
                <a:lnTo>
                  <a:pt x="205382" y="258961"/>
                </a:lnTo>
                <a:lnTo>
                  <a:pt x="187523" y="276821"/>
                </a:lnTo>
                <a:lnTo>
                  <a:pt x="169664" y="285750"/>
                </a:lnTo>
                <a:lnTo>
                  <a:pt x="142875" y="294680"/>
                </a:lnTo>
                <a:lnTo>
                  <a:pt x="116086" y="303610"/>
                </a:lnTo>
                <a:lnTo>
                  <a:pt x="89297" y="312539"/>
                </a:lnTo>
                <a:lnTo>
                  <a:pt x="62508" y="312539"/>
                </a:lnTo>
                <a:lnTo>
                  <a:pt x="35719" y="312539"/>
                </a:lnTo>
                <a:lnTo>
                  <a:pt x="26789" y="312539"/>
                </a:lnTo>
                <a:lnTo>
                  <a:pt x="26789" y="31253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Freeform 20"/>
          <p:cNvSpPr/>
          <p:nvPr/>
        </p:nvSpPr>
        <p:spPr>
          <a:xfrm>
            <a:off x="3732609" y="4705945"/>
            <a:ext cx="35720" cy="53579"/>
          </a:xfrm>
          <a:custGeom>
            <a:avLst/>
            <a:gdLst/>
            <a:ahLst/>
            <a:cxnLst/>
            <a:rect l="0" t="0" r="0" b="0"/>
            <a:pathLst>
              <a:path w="35720" h="53579">
                <a:moveTo>
                  <a:pt x="8930" y="0"/>
                </a:moveTo>
                <a:lnTo>
                  <a:pt x="8930" y="0"/>
                </a:lnTo>
                <a:lnTo>
                  <a:pt x="0" y="0"/>
                </a:lnTo>
                <a:lnTo>
                  <a:pt x="0" y="0"/>
                </a:lnTo>
                <a:lnTo>
                  <a:pt x="0" y="0"/>
                </a:lnTo>
                <a:lnTo>
                  <a:pt x="0" y="0"/>
                </a:lnTo>
                <a:lnTo>
                  <a:pt x="0" y="0"/>
                </a:lnTo>
                <a:lnTo>
                  <a:pt x="0" y="0"/>
                </a:lnTo>
                <a:lnTo>
                  <a:pt x="0" y="0"/>
                </a:lnTo>
                <a:lnTo>
                  <a:pt x="0" y="8930"/>
                </a:lnTo>
                <a:lnTo>
                  <a:pt x="0" y="8930"/>
                </a:lnTo>
                <a:lnTo>
                  <a:pt x="0" y="8930"/>
                </a:lnTo>
                <a:lnTo>
                  <a:pt x="0" y="17859"/>
                </a:lnTo>
                <a:lnTo>
                  <a:pt x="0" y="26789"/>
                </a:lnTo>
                <a:lnTo>
                  <a:pt x="0" y="35719"/>
                </a:lnTo>
                <a:lnTo>
                  <a:pt x="0" y="35719"/>
                </a:lnTo>
                <a:lnTo>
                  <a:pt x="0" y="44648"/>
                </a:lnTo>
                <a:lnTo>
                  <a:pt x="8930" y="44648"/>
                </a:lnTo>
                <a:lnTo>
                  <a:pt x="8930" y="53578"/>
                </a:lnTo>
                <a:lnTo>
                  <a:pt x="8930" y="53578"/>
                </a:lnTo>
                <a:lnTo>
                  <a:pt x="17860" y="44648"/>
                </a:lnTo>
                <a:lnTo>
                  <a:pt x="17860" y="44648"/>
                </a:lnTo>
                <a:lnTo>
                  <a:pt x="26789" y="35719"/>
                </a:lnTo>
                <a:lnTo>
                  <a:pt x="26789" y="35719"/>
                </a:lnTo>
                <a:lnTo>
                  <a:pt x="35719" y="26789"/>
                </a:lnTo>
                <a:lnTo>
                  <a:pt x="35719" y="17859"/>
                </a:lnTo>
                <a:lnTo>
                  <a:pt x="35719" y="17859"/>
                </a:lnTo>
                <a:lnTo>
                  <a:pt x="35719" y="8930"/>
                </a:lnTo>
                <a:lnTo>
                  <a:pt x="35719" y="8930"/>
                </a:lnTo>
                <a:lnTo>
                  <a:pt x="26789" y="8930"/>
                </a:lnTo>
                <a:lnTo>
                  <a:pt x="26789" y="8930"/>
                </a:lnTo>
                <a:lnTo>
                  <a:pt x="17860" y="0"/>
                </a:lnTo>
                <a:lnTo>
                  <a:pt x="17860" y="0"/>
                </a:lnTo>
                <a:lnTo>
                  <a:pt x="17860" y="8930"/>
                </a:lnTo>
                <a:lnTo>
                  <a:pt x="17860" y="8930"/>
                </a:lnTo>
                <a:lnTo>
                  <a:pt x="8930" y="8930"/>
                </a:lnTo>
                <a:lnTo>
                  <a:pt x="8930" y="17859"/>
                </a:lnTo>
                <a:lnTo>
                  <a:pt x="8930" y="17859"/>
                </a:lnTo>
                <a:lnTo>
                  <a:pt x="8930" y="26789"/>
                </a:lnTo>
                <a:lnTo>
                  <a:pt x="8930" y="35719"/>
                </a:lnTo>
                <a:lnTo>
                  <a:pt x="17860" y="35719"/>
                </a:lnTo>
                <a:lnTo>
                  <a:pt x="17860" y="44648"/>
                </a:lnTo>
                <a:lnTo>
                  <a:pt x="17860" y="44648"/>
                </a:lnTo>
                <a:lnTo>
                  <a:pt x="17860" y="44648"/>
                </a:lnTo>
                <a:lnTo>
                  <a:pt x="17860" y="44648"/>
                </a:lnTo>
                <a:lnTo>
                  <a:pt x="17860" y="44648"/>
                </a:lnTo>
                <a:lnTo>
                  <a:pt x="26789" y="35719"/>
                </a:lnTo>
                <a:lnTo>
                  <a:pt x="26789" y="35719"/>
                </a:lnTo>
                <a:lnTo>
                  <a:pt x="26789" y="35719"/>
                </a:lnTo>
                <a:lnTo>
                  <a:pt x="26789" y="35719"/>
                </a:lnTo>
                <a:lnTo>
                  <a:pt x="26789" y="35719"/>
                </a:lnTo>
                <a:lnTo>
                  <a:pt x="26789" y="35719"/>
                </a:lnTo>
              </a:path>
            </a:pathLst>
          </a:custGeom>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7063197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45024"/>
            <a:ext cx="9007712" cy="270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0"/>
            <a:ext cx="8229600" cy="1143000"/>
          </a:xfrm>
        </p:spPr>
        <p:txBody>
          <a:bodyPr anchor="t">
            <a:normAutofit/>
          </a:bodyPr>
          <a:lstStyle/>
          <a:p>
            <a:r>
              <a:rPr lang="en-GB" sz="5400" b="1" dirty="0" smtClean="0"/>
              <a:t>Images in lenses</a:t>
            </a:r>
            <a:endParaRPr lang="en-GB" sz="5400" b="1" dirty="0"/>
          </a:p>
        </p:txBody>
      </p:sp>
      <p:sp>
        <p:nvSpPr>
          <p:cNvPr id="3" name="Content Placeholder 2"/>
          <p:cNvSpPr>
            <a:spLocks noGrp="1"/>
          </p:cNvSpPr>
          <p:nvPr>
            <p:ph idx="1"/>
          </p:nvPr>
        </p:nvSpPr>
        <p:spPr>
          <a:xfrm>
            <a:off x="-396552" y="908720"/>
            <a:ext cx="9649072" cy="5949280"/>
          </a:xfrm>
        </p:spPr>
        <p:txBody>
          <a:bodyPr/>
          <a:lstStyle/>
          <a:p>
            <a:r>
              <a:rPr lang="en-GB" b="1" dirty="0" smtClean="0"/>
              <a:t>Use these rules to draw ray diagrams</a:t>
            </a:r>
          </a:p>
          <a:p>
            <a:pPr marL="971550" lvl="1" indent="-514350">
              <a:buFont typeface="+mj-lt"/>
              <a:buAutoNum type="arabicPeriod"/>
            </a:pPr>
            <a:r>
              <a:rPr lang="en-GB" sz="2700" dirty="0" smtClean="0"/>
              <a:t>Use arrows to show the direction that light is travelling</a:t>
            </a:r>
          </a:p>
          <a:p>
            <a:pPr marL="971550" lvl="1" indent="-514350">
              <a:buFont typeface="+mj-lt"/>
              <a:buAutoNum type="arabicPeriod"/>
            </a:pPr>
            <a:r>
              <a:rPr lang="en-GB" sz="2700" dirty="0" smtClean="0"/>
              <a:t>A ray through the centre of a lens does not change direction</a:t>
            </a:r>
          </a:p>
          <a:p>
            <a:pPr marL="971550" lvl="1" indent="-514350">
              <a:buFont typeface="+mj-lt"/>
              <a:buAutoNum type="arabicPeriod"/>
            </a:pPr>
            <a:r>
              <a:rPr lang="en-GB" sz="2700" dirty="0" smtClean="0"/>
              <a:t>A ray parallel to the principal axis passes through the focus</a:t>
            </a:r>
          </a:p>
          <a:p>
            <a:pPr marL="971550" lvl="1" indent="-514350">
              <a:buFont typeface="+mj-lt"/>
              <a:buAutoNum type="arabicPeriod"/>
            </a:pPr>
            <a:r>
              <a:rPr lang="en-GB" sz="2700" dirty="0" smtClean="0"/>
              <a:t>A </a:t>
            </a:r>
            <a:r>
              <a:rPr lang="en-GB" sz="2700" b="1" dirty="0" smtClean="0"/>
              <a:t>ray through the focus emerges parallel to the principal axis</a:t>
            </a:r>
            <a:endParaRPr lang="en-GB" sz="2700" b="1" dirty="0"/>
          </a:p>
        </p:txBody>
      </p:sp>
      <p:sp>
        <p:nvSpPr>
          <p:cNvPr id="4" name="Rectangle 3"/>
          <p:cNvSpPr/>
          <p:nvPr/>
        </p:nvSpPr>
        <p:spPr>
          <a:xfrm>
            <a:off x="7308304" y="4483063"/>
            <a:ext cx="1453731" cy="369332"/>
          </a:xfrm>
          <a:prstGeom prst="rect">
            <a:avLst/>
          </a:prstGeom>
        </p:spPr>
        <p:txBody>
          <a:bodyPr wrap="none">
            <a:spAutoFit/>
          </a:bodyPr>
          <a:lstStyle/>
          <a:p>
            <a:r>
              <a:rPr lang="en-GB" dirty="0" smtClean="0"/>
              <a:t>principal axis </a:t>
            </a:r>
            <a:endParaRPr lang="en-GB" dirty="0"/>
          </a:p>
        </p:txBody>
      </p:sp>
      <p:cxnSp>
        <p:nvCxnSpPr>
          <p:cNvPr id="7" name="Straight Arrow Connector 6"/>
          <p:cNvCxnSpPr/>
          <p:nvPr/>
        </p:nvCxnSpPr>
        <p:spPr>
          <a:xfrm flipH="1">
            <a:off x="971600" y="3356992"/>
            <a:ext cx="2016224" cy="1310737"/>
          </a:xfrm>
          <a:prstGeom prst="straightConnector1">
            <a:avLst/>
          </a:prstGeom>
          <a:ln w="571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793800" y="4627440"/>
              <a:ext cx="3072240" cy="1873800"/>
            </p14:xfrm>
          </p:contentPart>
        </mc:Choice>
        <mc:Fallback>
          <p:pic>
            <p:nvPicPr>
              <p:cNvPr id="5" name="Ink 4"/>
              <p:cNvPicPr/>
              <p:nvPr/>
            </p:nvPicPr>
            <p:blipFill>
              <a:blip r:embed="rId4"/>
              <a:stretch>
                <a:fillRect/>
              </a:stretch>
            </p:blipFill>
            <p:spPr>
              <a:xfrm>
                <a:off x="784440" y="4618080"/>
                <a:ext cx="3090960" cy="1892520"/>
              </a:xfrm>
              <a:prstGeom prst="rect">
                <a:avLst/>
              </a:prstGeom>
            </p:spPr>
          </p:pic>
        </mc:Fallback>
      </mc:AlternateContent>
    </p:spTree>
    <p:extLst>
      <p:ext uri="{BB962C8B-B14F-4D97-AF65-F5344CB8AC3E}">
        <p14:creationId xmlns:p14="http://schemas.microsoft.com/office/powerpoint/2010/main" val="7063197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66"/>
            <a:ext cx="8229600" cy="1143000"/>
          </a:xfrm>
        </p:spPr>
        <p:txBody>
          <a:bodyPr anchor="t"/>
          <a:lstStyle/>
          <a:p>
            <a:r>
              <a:rPr lang="en-GB" dirty="0" smtClean="0"/>
              <a:t>Stars and light rays</a:t>
            </a:r>
            <a:endParaRPr lang="en-GB" dirty="0"/>
          </a:p>
        </p:txBody>
      </p:sp>
      <p:sp>
        <p:nvSpPr>
          <p:cNvPr id="3" name="Content Placeholder 2"/>
          <p:cNvSpPr>
            <a:spLocks noGrp="1"/>
          </p:cNvSpPr>
          <p:nvPr>
            <p:ph idx="1"/>
          </p:nvPr>
        </p:nvSpPr>
        <p:spPr>
          <a:xfrm>
            <a:off x="0" y="980728"/>
            <a:ext cx="9144000" cy="4525963"/>
          </a:xfrm>
        </p:spPr>
        <p:txBody>
          <a:bodyPr/>
          <a:lstStyle/>
          <a:p>
            <a:r>
              <a:rPr lang="en-GB" dirty="0" smtClean="0"/>
              <a:t>Stars – very far away</a:t>
            </a:r>
          </a:p>
          <a:p>
            <a:r>
              <a:rPr lang="en-GB" dirty="0" smtClean="0"/>
              <a:t>Rays reaching Earth from stars are parallel</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880891"/>
            <a:ext cx="6660232" cy="3977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H="1">
            <a:off x="4499992" y="2132856"/>
            <a:ext cx="1656184" cy="1080120"/>
          </a:xfrm>
          <a:prstGeom prst="straightConnector1">
            <a:avLst/>
          </a:prstGeom>
          <a:ln w="571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730080" y="5270400"/>
              <a:ext cx="8280" cy="360"/>
            </p14:xfrm>
          </p:contentPart>
        </mc:Choice>
        <mc:Fallback>
          <p:pic>
            <p:nvPicPr>
              <p:cNvPr id="4" name="Ink 3"/>
              <p:cNvPicPr/>
              <p:nvPr/>
            </p:nvPicPr>
            <p:blipFill>
              <a:blip r:embed="rId4"/>
              <a:stretch>
                <a:fillRect/>
              </a:stretch>
            </p:blipFill>
            <p:spPr>
              <a:xfrm>
                <a:off x="720720" y="5261040"/>
                <a:ext cx="27000" cy="19440"/>
              </a:xfrm>
              <a:prstGeom prst="rect">
                <a:avLst/>
              </a:prstGeom>
            </p:spPr>
          </p:pic>
        </mc:Fallback>
      </mc:AlternateContent>
    </p:spTree>
    <p:extLst>
      <p:ext uri="{BB962C8B-B14F-4D97-AF65-F5344CB8AC3E}">
        <p14:creationId xmlns:p14="http://schemas.microsoft.com/office/powerpoint/2010/main" val="20939577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66"/>
            <a:ext cx="8229600" cy="1143000"/>
          </a:xfrm>
        </p:spPr>
        <p:txBody>
          <a:bodyPr anchor="t"/>
          <a:lstStyle/>
          <a:p>
            <a:r>
              <a:rPr lang="en-GB" dirty="0" smtClean="0"/>
              <a:t>Stars and light rays</a:t>
            </a:r>
            <a:endParaRPr lang="en-GB" dirty="0"/>
          </a:p>
        </p:txBody>
      </p:sp>
      <p:sp>
        <p:nvSpPr>
          <p:cNvPr id="3" name="Content Placeholder 2"/>
          <p:cNvSpPr>
            <a:spLocks noGrp="1"/>
          </p:cNvSpPr>
          <p:nvPr>
            <p:ph idx="1"/>
          </p:nvPr>
        </p:nvSpPr>
        <p:spPr>
          <a:xfrm>
            <a:off x="0" y="980728"/>
            <a:ext cx="9144000" cy="4525963"/>
          </a:xfrm>
        </p:spPr>
        <p:txBody>
          <a:bodyPr/>
          <a:lstStyle/>
          <a:p>
            <a:r>
              <a:rPr lang="en-GB" dirty="0" smtClean="0"/>
              <a:t>Stars – very far away</a:t>
            </a:r>
          </a:p>
          <a:p>
            <a:r>
              <a:rPr lang="en-GB" dirty="0" smtClean="0"/>
              <a:t>Rays reaching Earth from stars are parallel</a:t>
            </a:r>
          </a:p>
          <a:p>
            <a:r>
              <a:rPr lang="en-GB" dirty="0" smtClean="0"/>
              <a:t>Convex lens refracts rays from star through a single point</a:t>
            </a:r>
          </a:p>
          <a:p>
            <a:r>
              <a:rPr lang="en-GB" dirty="0" smtClean="0"/>
              <a:t>Point is the                                                               </a:t>
            </a:r>
            <a:r>
              <a:rPr lang="en-GB" b="1" dirty="0" smtClean="0"/>
              <a:t>image </a:t>
            </a:r>
            <a:r>
              <a:rPr lang="en-GB" dirty="0" smtClean="0"/>
              <a:t>of                                                                        the star.</a:t>
            </a:r>
            <a:endParaRPr lang="en-GB"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880891"/>
            <a:ext cx="6660232" cy="3977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a:off x="8172400" y="2636912"/>
            <a:ext cx="0" cy="1368152"/>
          </a:xfrm>
          <a:prstGeom prst="straightConnector1">
            <a:avLst/>
          </a:prstGeom>
          <a:ln w="57150">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8929800" y="5865480"/>
              <a:ext cx="55800" cy="48240"/>
            </p14:xfrm>
          </p:contentPart>
        </mc:Choice>
        <mc:Fallback>
          <p:pic>
            <p:nvPicPr>
              <p:cNvPr id="4" name="Ink 3"/>
              <p:cNvPicPr/>
              <p:nvPr/>
            </p:nvPicPr>
            <p:blipFill>
              <a:blip r:embed="rId4"/>
              <a:stretch>
                <a:fillRect/>
              </a:stretch>
            </p:blipFill>
            <p:spPr>
              <a:xfrm>
                <a:off x="8920080" y="5856120"/>
                <a:ext cx="74880" cy="66960"/>
              </a:xfrm>
              <a:prstGeom prst="rect">
                <a:avLst/>
              </a:prstGeom>
            </p:spPr>
          </p:pic>
        </mc:Fallback>
      </mc:AlternateContent>
    </p:spTree>
    <p:extLst>
      <p:ext uri="{BB962C8B-B14F-4D97-AF65-F5344CB8AC3E}">
        <p14:creationId xmlns:p14="http://schemas.microsoft.com/office/powerpoint/2010/main" val="35745381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951" y="3933056"/>
            <a:ext cx="7129551" cy="2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p>
            <a:r>
              <a:rPr lang="en-GB" b="1" dirty="0" smtClean="0"/>
              <a:t>Inverted images</a:t>
            </a:r>
            <a:endParaRPr lang="en-GB" b="1" dirty="0"/>
          </a:p>
        </p:txBody>
      </p:sp>
      <p:sp>
        <p:nvSpPr>
          <p:cNvPr id="3" name="Content Placeholder 2"/>
          <p:cNvSpPr>
            <a:spLocks noGrp="1"/>
          </p:cNvSpPr>
          <p:nvPr>
            <p:ph idx="1"/>
          </p:nvPr>
        </p:nvSpPr>
        <p:spPr>
          <a:xfrm>
            <a:off x="29312" y="1166018"/>
            <a:ext cx="9114687" cy="4525963"/>
          </a:xfrm>
        </p:spPr>
        <p:txBody>
          <a:bodyPr/>
          <a:lstStyle/>
          <a:p>
            <a:r>
              <a:rPr lang="en-GB" dirty="0" smtClean="0"/>
              <a:t>Objects in the Solar system are closer than stars. </a:t>
            </a:r>
          </a:p>
          <a:p>
            <a:r>
              <a:rPr lang="en-GB" dirty="0" smtClean="0"/>
              <a:t>Light rays from different parts of the object arrive at a lens at different angles </a:t>
            </a:r>
          </a:p>
          <a:p>
            <a:r>
              <a:rPr lang="en-GB" dirty="0" smtClean="0"/>
              <a:t>Rays from top of object go to bottom of lens and vice versa.</a:t>
            </a:r>
          </a:p>
          <a:p>
            <a:r>
              <a:rPr lang="en-GB" dirty="0" smtClean="0"/>
              <a:t>This means the</a:t>
            </a:r>
            <a:r>
              <a:rPr lang="en-GB" b="1" dirty="0" smtClean="0"/>
              <a:t>                                                            image</a:t>
            </a:r>
            <a:r>
              <a:rPr lang="en-GB" dirty="0" smtClean="0"/>
              <a:t> is                                                                </a:t>
            </a:r>
            <a:r>
              <a:rPr lang="en-GB" b="1" dirty="0" smtClean="0"/>
              <a:t>inverted</a:t>
            </a:r>
            <a:endParaRPr lang="en-GB" dirty="0"/>
          </a:p>
        </p:txBody>
      </p:sp>
    </p:spTree>
    <p:extLst>
      <p:ext uri="{BB962C8B-B14F-4D97-AF65-F5344CB8AC3E}">
        <p14:creationId xmlns:p14="http://schemas.microsoft.com/office/powerpoint/2010/main" val="29942537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67" y="1412776"/>
            <a:ext cx="9336567" cy="5445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417638"/>
          </a:xfrm>
        </p:spPr>
        <p:txBody>
          <a:bodyPr anchor="t"/>
          <a:lstStyle/>
          <a:p>
            <a:r>
              <a:rPr lang="en-GB" b="1" dirty="0" smtClean="0"/>
              <a:t>Focal length and lens power</a:t>
            </a:r>
            <a:endParaRPr lang="en-GB" b="1" dirty="0"/>
          </a:p>
        </p:txBody>
      </p:sp>
      <p:sp>
        <p:nvSpPr>
          <p:cNvPr id="3" name="Content Placeholder 2"/>
          <p:cNvSpPr>
            <a:spLocks noGrp="1"/>
          </p:cNvSpPr>
          <p:nvPr>
            <p:ph idx="1"/>
          </p:nvPr>
        </p:nvSpPr>
        <p:spPr>
          <a:xfrm>
            <a:off x="0" y="908720"/>
            <a:ext cx="9144000" cy="4525963"/>
          </a:xfrm>
        </p:spPr>
        <p:txBody>
          <a:bodyPr>
            <a:normAutofit/>
          </a:bodyPr>
          <a:lstStyle/>
          <a:p>
            <a:r>
              <a:rPr lang="en-GB" sz="3800" dirty="0" smtClean="0"/>
              <a:t>Focal length – distance from lens to image</a:t>
            </a:r>
          </a:p>
        </p:txBody>
      </p: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4659120" y="1547640"/>
              <a:ext cx="1468800" cy="627480"/>
            </p14:xfrm>
          </p:contentPart>
        </mc:Choice>
        <mc:Fallback>
          <p:pic>
            <p:nvPicPr>
              <p:cNvPr id="4" name="Ink 3"/>
              <p:cNvPicPr/>
              <p:nvPr/>
            </p:nvPicPr>
            <p:blipFill>
              <a:blip r:embed="rId4"/>
              <a:stretch>
                <a:fillRect/>
              </a:stretch>
            </p:blipFill>
            <p:spPr>
              <a:xfrm>
                <a:off x="4649760" y="1538280"/>
                <a:ext cx="1487880" cy="646200"/>
              </a:xfrm>
              <a:prstGeom prst="rect">
                <a:avLst/>
              </a:prstGeom>
            </p:spPr>
          </p:pic>
        </mc:Fallback>
      </mc:AlternateContent>
    </p:spTree>
    <p:extLst>
      <p:ext uri="{BB962C8B-B14F-4D97-AF65-F5344CB8AC3E}">
        <p14:creationId xmlns:p14="http://schemas.microsoft.com/office/powerpoint/2010/main" val="40357781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chor="t"/>
          <a:lstStyle/>
          <a:p>
            <a:r>
              <a:rPr lang="en-GB" b="1" dirty="0" smtClean="0"/>
              <a:t>Focal length and lens power</a:t>
            </a:r>
            <a:endParaRPr lang="en-GB" b="1" dirty="0"/>
          </a:p>
        </p:txBody>
      </p:sp>
      <p:sp>
        <p:nvSpPr>
          <p:cNvPr id="3" name="Content Placeholder 2"/>
          <p:cNvSpPr>
            <a:spLocks noGrp="1"/>
          </p:cNvSpPr>
          <p:nvPr>
            <p:ph idx="1"/>
          </p:nvPr>
        </p:nvSpPr>
        <p:spPr>
          <a:xfrm>
            <a:off x="0" y="908720"/>
            <a:ext cx="9144000" cy="4525963"/>
          </a:xfrm>
        </p:spPr>
        <p:txBody>
          <a:bodyPr/>
          <a:lstStyle/>
          <a:p>
            <a:r>
              <a:rPr lang="en-GB" dirty="0" smtClean="0"/>
              <a:t>Focal length – distance from lens to image</a:t>
            </a:r>
          </a:p>
          <a:p>
            <a:r>
              <a:rPr lang="en-GB" dirty="0" smtClean="0"/>
              <a:t>A </a:t>
            </a:r>
            <a:r>
              <a:rPr lang="en-GB" b="1" dirty="0" smtClean="0"/>
              <a:t>fat convex lens </a:t>
            </a:r>
            <a:r>
              <a:rPr lang="en-GB" dirty="0" smtClean="0"/>
              <a:t>has a </a:t>
            </a:r>
            <a:r>
              <a:rPr lang="en-GB" b="1" dirty="0" smtClean="0"/>
              <a:t>shorter focal length </a:t>
            </a:r>
            <a:r>
              <a:rPr lang="en-GB" dirty="0" smtClean="0"/>
              <a:t>than a thin lens – </a:t>
            </a:r>
            <a:r>
              <a:rPr lang="en-GB" b="1" dirty="0" smtClean="0"/>
              <a:t>fat lens </a:t>
            </a:r>
            <a:r>
              <a:rPr lang="en-GB" dirty="0" smtClean="0"/>
              <a:t>is </a:t>
            </a:r>
            <a:r>
              <a:rPr lang="en-GB" b="1" dirty="0" smtClean="0"/>
              <a:t>more powerful</a:t>
            </a:r>
            <a:endParaRPr lang="en-GB" b="1" dirty="0"/>
          </a:p>
        </p:txBody>
      </p:sp>
      <p:pic>
        <p:nvPicPr>
          <p:cNvPr id="297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58" y="2780927"/>
            <a:ext cx="3533775" cy="2191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915" y="2762525"/>
            <a:ext cx="1524000" cy="2304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9915" y="2762525"/>
            <a:ext cx="4170637" cy="262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reeform 3"/>
          <p:cNvSpPr/>
          <p:nvPr/>
        </p:nvSpPr>
        <p:spPr>
          <a:xfrm>
            <a:off x="3357563" y="3982640"/>
            <a:ext cx="1848446" cy="1303736"/>
          </a:xfrm>
          <a:custGeom>
            <a:avLst/>
            <a:gdLst/>
            <a:ahLst/>
            <a:cxnLst/>
            <a:rect l="0" t="0" r="0" b="0"/>
            <a:pathLst>
              <a:path w="1848446" h="1303736">
                <a:moveTo>
                  <a:pt x="44648" y="0"/>
                </a:moveTo>
                <a:lnTo>
                  <a:pt x="44648" y="0"/>
                </a:lnTo>
                <a:lnTo>
                  <a:pt x="44648" y="0"/>
                </a:lnTo>
                <a:lnTo>
                  <a:pt x="44648" y="0"/>
                </a:lnTo>
                <a:lnTo>
                  <a:pt x="53578" y="0"/>
                </a:lnTo>
                <a:lnTo>
                  <a:pt x="53578" y="0"/>
                </a:lnTo>
                <a:lnTo>
                  <a:pt x="53578" y="8930"/>
                </a:lnTo>
                <a:lnTo>
                  <a:pt x="53578" y="8930"/>
                </a:lnTo>
                <a:lnTo>
                  <a:pt x="53578" y="8930"/>
                </a:lnTo>
                <a:lnTo>
                  <a:pt x="53578" y="8930"/>
                </a:lnTo>
                <a:lnTo>
                  <a:pt x="53578" y="8930"/>
                </a:lnTo>
                <a:lnTo>
                  <a:pt x="53578" y="8930"/>
                </a:lnTo>
                <a:lnTo>
                  <a:pt x="53578" y="8930"/>
                </a:lnTo>
                <a:lnTo>
                  <a:pt x="53578" y="8930"/>
                </a:lnTo>
                <a:lnTo>
                  <a:pt x="53578" y="8930"/>
                </a:lnTo>
                <a:lnTo>
                  <a:pt x="53578" y="8930"/>
                </a:lnTo>
                <a:lnTo>
                  <a:pt x="53578" y="8930"/>
                </a:lnTo>
                <a:lnTo>
                  <a:pt x="53578" y="8930"/>
                </a:lnTo>
                <a:lnTo>
                  <a:pt x="53578" y="8930"/>
                </a:lnTo>
                <a:lnTo>
                  <a:pt x="53578" y="8930"/>
                </a:lnTo>
                <a:lnTo>
                  <a:pt x="53578" y="8930"/>
                </a:lnTo>
                <a:lnTo>
                  <a:pt x="44648" y="8930"/>
                </a:lnTo>
                <a:lnTo>
                  <a:pt x="44648" y="8930"/>
                </a:lnTo>
                <a:lnTo>
                  <a:pt x="44648" y="8930"/>
                </a:lnTo>
                <a:lnTo>
                  <a:pt x="35718" y="17860"/>
                </a:lnTo>
                <a:lnTo>
                  <a:pt x="35718" y="17860"/>
                </a:lnTo>
                <a:lnTo>
                  <a:pt x="35718" y="17860"/>
                </a:lnTo>
                <a:lnTo>
                  <a:pt x="26789" y="17860"/>
                </a:lnTo>
                <a:lnTo>
                  <a:pt x="26789" y="17860"/>
                </a:lnTo>
                <a:lnTo>
                  <a:pt x="26789" y="17860"/>
                </a:lnTo>
                <a:lnTo>
                  <a:pt x="17859" y="17860"/>
                </a:lnTo>
                <a:lnTo>
                  <a:pt x="17859" y="17860"/>
                </a:lnTo>
                <a:lnTo>
                  <a:pt x="17859" y="17860"/>
                </a:lnTo>
                <a:lnTo>
                  <a:pt x="8929" y="17860"/>
                </a:lnTo>
                <a:lnTo>
                  <a:pt x="8929" y="17860"/>
                </a:lnTo>
                <a:lnTo>
                  <a:pt x="0" y="17860"/>
                </a:lnTo>
                <a:lnTo>
                  <a:pt x="0" y="17860"/>
                </a:lnTo>
                <a:lnTo>
                  <a:pt x="0" y="17860"/>
                </a:lnTo>
                <a:lnTo>
                  <a:pt x="0" y="17860"/>
                </a:lnTo>
                <a:lnTo>
                  <a:pt x="0" y="17860"/>
                </a:lnTo>
                <a:lnTo>
                  <a:pt x="0" y="17860"/>
                </a:lnTo>
                <a:lnTo>
                  <a:pt x="0" y="17860"/>
                </a:lnTo>
                <a:lnTo>
                  <a:pt x="8929" y="17860"/>
                </a:lnTo>
                <a:lnTo>
                  <a:pt x="8929" y="17860"/>
                </a:lnTo>
                <a:lnTo>
                  <a:pt x="8929" y="26789"/>
                </a:lnTo>
                <a:lnTo>
                  <a:pt x="8929" y="26789"/>
                </a:lnTo>
                <a:lnTo>
                  <a:pt x="8929" y="26789"/>
                </a:lnTo>
                <a:lnTo>
                  <a:pt x="8929" y="26789"/>
                </a:lnTo>
                <a:lnTo>
                  <a:pt x="17859" y="26789"/>
                </a:lnTo>
                <a:lnTo>
                  <a:pt x="17859" y="26789"/>
                </a:lnTo>
                <a:lnTo>
                  <a:pt x="17859" y="26789"/>
                </a:lnTo>
                <a:lnTo>
                  <a:pt x="17859" y="26789"/>
                </a:lnTo>
                <a:lnTo>
                  <a:pt x="17859" y="35719"/>
                </a:lnTo>
                <a:lnTo>
                  <a:pt x="17859" y="35719"/>
                </a:lnTo>
                <a:lnTo>
                  <a:pt x="26789" y="35719"/>
                </a:lnTo>
                <a:lnTo>
                  <a:pt x="26789" y="35719"/>
                </a:lnTo>
                <a:lnTo>
                  <a:pt x="26789" y="35719"/>
                </a:lnTo>
                <a:lnTo>
                  <a:pt x="35718" y="44649"/>
                </a:lnTo>
                <a:lnTo>
                  <a:pt x="35718" y="44649"/>
                </a:lnTo>
                <a:lnTo>
                  <a:pt x="44648" y="44649"/>
                </a:lnTo>
                <a:lnTo>
                  <a:pt x="53578" y="53578"/>
                </a:lnTo>
                <a:lnTo>
                  <a:pt x="53578" y="53578"/>
                </a:lnTo>
                <a:lnTo>
                  <a:pt x="62507" y="62508"/>
                </a:lnTo>
                <a:lnTo>
                  <a:pt x="71437" y="62508"/>
                </a:lnTo>
                <a:lnTo>
                  <a:pt x="71437" y="71438"/>
                </a:lnTo>
                <a:lnTo>
                  <a:pt x="80367" y="71438"/>
                </a:lnTo>
                <a:lnTo>
                  <a:pt x="89296" y="80367"/>
                </a:lnTo>
                <a:lnTo>
                  <a:pt x="98226" y="80367"/>
                </a:lnTo>
                <a:lnTo>
                  <a:pt x="98226" y="89297"/>
                </a:lnTo>
                <a:lnTo>
                  <a:pt x="107156" y="98227"/>
                </a:lnTo>
                <a:lnTo>
                  <a:pt x="116085" y="98227"/>
                </a:lnTo>
                <a:lnTo>
                  <a:pt x="125015" y="107156"/>
                </a:lnTo>
                <a:lnTo>
                  <a:pt x="133945" y="116086"/>
                </a:lnTo>
                <a:lnTo>
                  <a:pt x="151804" y="125016"/>
                </a:lnTo>
                <a:lnTo>
                  <a:pt x="160734" y="133946"/>
                </a:lnTo>
                <a:lnTo>
                  <a:pt x="169664" y="133946"/>
                </a:lnTo>
                <a:lnTo>
                  <a:pt x="178593" y="142875"/>
                </a:lnTo>
                <a:lnTo>
                  <a:pt x="187523" y="151805"/>
                </a:lnTo>
                <a:lnTo>
                  <a:pt x="205382" y="160735"/>
                </a:lnTo>
                <a:lnTo>
                  <a:pt x="214312" y="169664"/>
                </a:lnTo>
                <a:lnTo>
                  <a:pt x="223242" y="178594"/>
                </a:lnTo>
                <a:lnTo>
                  <a:pt x="241101" y="187524"/>
                </a:lnTo>
                <a:lnTo>
                  <a:pt x="250031" y="196453"/>
                </a:lnTo>
                <a:lnTo>
                  <a:pt x="258960" y="205383"/>
                </a:lnTo>
                <a:lnTo>
                  <a:pt x="276820" y="214313"/>
                </a:lnTo>
                <a:lnTo>
                  <a:pt x="294679" y="223242"/>
                </a:lnTo>
                <a:lnTo>
                  <a:pt x="303609" y="223242"/>
                </a:lnTo>
                <a:lnTo>
                  <a:pt x="321468" y="241102"/>
                </a:lnTo>
                <a:lnTo>
                  <a:pt x="339328" y="250031"/>
                </a:lnTo>
                <a:lnTo>
                  <a:pt x="348257" y="258961"/>
                </a:lnTo>
                <a:lnTo>
                  <a:pt x="366117" y="276821"/>
                </a:lnTo>
                <a:lnTo>
                  <a:pt x="375046" y="276821"/>
                </a:lnTo>
                <a:lnTo>
                  <a:pt x="392906" y="285750"/>
                </a:lnTo>
                <a:lnTo>
                  <a:pt x="410765" y="303610"/>
                </a:lnTo>
                <a:lnTo>
                  <a:pt x="419695" y="312539"/>
                </a:lnTo>
                <a:lnTo>
                  <a:pt x="437554" y="321469"/>
                </a:lnTo>
                <a:lnTo>
                  <a:pt x="455414" y="330399"/>
                </a:lnTo>
                <a:lnTo>
                  <a:pt x="473273" y="339328"/>
                </a:lnTo>
                <a:lnTo>
                  <a:pt x="482203" y="357188"/>
                </a:lnTo>
                <a:lnTo>
                  <a:pt x="500062" y="366117"/>
                </a:lnTo>
                <a:lnTo>
                  <a:pt x="517921" y="375047"/>
                </a:lnTo>
                <a:lnTo>
                  <a:pt x="535781" y="383977"/>
                </a:lnTo>
                <a:lnTo>
                  <a:pt x="553640" y="392906"/>
                </a:lnTo>
                <a:lnTo>
                  <a:pt x="571500" y="410766"/>
                </a:lnTo>
                <a:lnTo>
                  <a:pt x="589359" y="419696"/>
                </a:lnTo>
                <a:lnTo>
                  <a:pt x="607218" y="437555"/>
                </a:lnTo>
                <a:lnTo>
                  <a:pt x="625078" y="446485"/>
                </a:lnTo>
                <a:lnTo>
                  <a:pt x="634007" y="455414"/>
                </a:lnTo>
                <a:lnTo>
                  <a:pt x="651867" y="473274"/>
                </a:lnTo>
                <a:lnTo>
                  <a:pt x="678656" y="482203"/>
                </a:lnTo>
                <a:lnTo>
                  <a:pt x="696515" y="500063"/>
                </a:lnTo>
                <a:lnTo>
                  <a:pt x="714375" y="508992"/>
                </a:lnTo>
                <a:lnTo>
                  <a:pt x="732234" y="526852"/>
                </a:lnTo>
                <a:lnTo>
                  <a:pt x="750093" y="544711"/>
                </a:lnTo>
                <a:lnTo>
                  <a:pt x="767953" y="553641"/>
                </a:lnTo>
                <a:lnTo>
                  <a:pt x="785812" y="571500"/>
                </a:lnTo>
                <a:lnTo>
                  <a:pt x="812601" y="589360"/>
                </a:lnTo>
                <a:lnTo>
                  <a:pt x="830460" y="607219"/>
                </a:lnTo>
                <a:lnTo>
                  <a:pt x="857250" y="625078"/>
                </a:lnTo>
                <a:lnTo>
                  <a:pt x="875109" y="634008"/>
                </a:lnTo>
                <a:lnTo>
                  <a:pt x="892968" y="651867"/>
                </a:lnTo>
                <a:lnTo>
                  <a:pt x="919757" y="669727"/>
                </a:lnTo>
                <a:lnTo>
                  <a:pt x="937617" y="687586"/>
                </a:lnTo>
                <a:lnTo>
                  <a:pt x="964406" y="705446"/>
                </a:lnTo>
                <a:lnTo>
                  <a:pt x="982265" y="723305"/>
                </a:lnTo>
                <a:lnTo>
                  <a:pt x="1009054" y="741164"/>
                </a:lnTo>
                <a:lnTo>
                  <a:pt x="1026914" y="759024"/>
                </a:lnTo>
                <a:lnTo>
                  <a:pt x="1053703" y="776883"/>
                </a:lnTo>
                <a:lnTo>
                  <a:pt x="1071562" y="803672"/>
                </a:lnTo>
                <a:lnTo>
                  <a:pt x="1098351" y="812602"/>
                </a:lnTo>
                <a:lnTo>
                  <a:pt x="1125140" y="839391"/>
                </a:lnTo>
                <a:lnTo>
                  <a:pt x="1143000" y="848321"/>
                </a:lnTo>
                <a:lnTo>
                  <a:pt x="1169789" y="866180"/>
                </a:lnTo>
                <a:lnTo>
                  <a:pt x="1196578" y="892969"/>
                </a:lnTo>
                <a:lnTo>
                  <a:pt x="1223367" y="910829"/>
                </a:lnTo>
                <a:lnTo>
                  <a:pt x="1250156" y="928688"/>
                </a:lnTo>
                <a:lnTo>
                  <a:pt x="1276945" y="946548"/>
                </a:lnTo>
                <a:lnTo>
                  <a:pt x="1294804" y="964407"/>
                </a:lnTo>
                <a:lnTo>
                  <a:pt x="1321593" y="973337"/>
                </a:lnTo>
                <a:lnTo>
                  <a:pt x="1348382" y="991196"/>
                </a:lnTo>
                <a:lnTo>
                  <a:pt x="1375171" y="1000126"/>
                </a:lnTo>
                <a:lnTo>
                  <a:pt x="1401960" y="1017985"/>
                </a:lnTo>
                <a:lnTo>
                  <a:pt x="1419820" y="1035844"/>
                </a:lnTo>
                <a:lnTo>
                  <a:pt x="1446609" y="1044774"/>
                </a:lnTo>
                <a:lnTo>
                  <a:pt x="1473398" y="1062633"/>
                </a:lnTo>
                <a:lnTo>
                  <a:pt x="1491257" y="1080493"/>
                </a:lnTo>
                <a:lnTo>
                  <a:pt x="1509117" y="1098352"/>
                </a:lnTo>
                <a:lnTo>
                  <a:pt x="1535906" y="1107282"/>
                </a:lnTo>
                <a:lnTo>
                  <a:pt x="1553765" y="1125141"/>
                </a:lnTo>
                <a:lnTo>
                  <a:pt x="1571625" y="1134071"/>
                </a:lnTo>
                <a:lnTo>
                  <a:pt x="1598414" y="1151930"/>
                </a:lnTo>
                <a:lnTo>
                  <a:pt x="1616273" y="1169790"/>
                </a:lnTo>
                <a:lnTo>
                  <a:pt x="1634132" y="1178719"/>
                </a:lnTo>
                <a:lnTo>
                  <a:pt x="1651992" y="1196579"/>
                </a:lnTo>
                <a:lnTo>
                  <a:pt x="1678781" y="1205508"/>
                </a:lnTo>
                <a:lnTo>
                  <a:pt x="1696640" y="1223368"/>
                </a:lnTo>
                <a:lnTo>
                  <a:pt x="1714500" y="1241227"/>
                </a:lnTo>
                <a:lnTo>
                  <a:pt x="1741289" y="1250157"/>
                </a:lnTo>
                <a:lnTo>
                  <a:pt x="1759148" y="1259087"/>
                </a:lnTo>
                <a:lnTo>
                  <a:pt x="1777007" y="1268016"/>
                </a:lnTo>
                <a:lnTo>
                  <a:pt x="1785937" y="1276946"/>
                </a:lnTo>
                <a:lnTo>
                  <a:pt x="1803796" y="1276946"/>
                </a:lnTo>
                <a:lnTo>
                  <a:pt x="1812726" y="1285876"/>
                </a:lnTo>
                <a:lnTo>
                  <a:pt x="1821656" y="1285876"/>
                </a:lnTo>
                <a:lnTo>
                  <a:pt x="1830585" y="1294805"/>
                </a:lnTo>
                <a:lnTo>
                  <a:pt x="1839515" y="1294805"/>
                </a:lnTo>
                <a:lnTo>
                  <a:pt x="1839515" y="1303735"/>
                </a:lnTo>
                <a:lnTo>
                  <a:pt x="1848445" y="1303735"/>
                </a:lnTo>
                <a:lnTo>
                  <a:pt x="1848445" y="1303735"/>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Freeform 4"/>
          <p:cNvSpPr/>
          <p:nvPr/>
        </p:nvSpPr>
        <p:spPr>
          <a:xfrm>
            <a:off x="3384352" y="3812976"/>
            <a:ext cx="2143126" cy="133946"/>
          </a:xfrm>
          <a:custGeom>
            <a:avLst/>
            <a:gdLst/>
            <a:ahLst/>
            <a:cxnLst/>
            <a:rect l="0" t="0" r="0" b="0"/>
            <a:pathLst>
              <a:path w="2143126" h="133946">
                <a:moveTo>
                  <a:pt x="0" y="0"/>
                </a:moveTo>
                <a:lnTo>
                  <a:pt x="0" y="0"/>
                </a:lnTo>
                <a:lnTo>
                  <a:pt x="0" y="0"/>
                </a:lnTo>
                <a:lnTo>
                  <a:pt x="8929" y="0"/>
                </a:lnTo>
                <a:lnTo>
                  <a:pt x="8929" y="0"/>
                </a:lnTo>
                <a:lnTo>
                  <a:pt x="17859" y="0"/>
                </a:lnTo>
                <a:lnTo>
                  <a:pt x="17859" y="0"/>
                </a:lnTo>
                <a:lnTo>
                  <a:pt x="26789" y="0"/>
                </a:lnTo>
                <a:lnTo>
                  <a:pt x="35718" y="0"/>
                </a:lnTo>
                <a:lnTo>
                  <a:pt x="44648" y="0"/>
                </a:lnTo>
                <a:lnTo>
                  <a:pt x="53578" y="0"/>
                </a:lnTo>
                <a:lnTo>
                  <a:pt x="62507" y="0"/>
                </a:lnTo>
                <a:lnTo>
                  <a:pt x="71437" y="0"/>
                </a:lnTo>
                <a:lnTo>
                  <a:pt x="80367" y="0"/>
                </a:lnTo>
                <a:lnTo>
                  <a:pt x="89296" y="0"/>
                </a:lnTo>
                <a:lnTo>
                  <a:pt x="98226" y="8930"/>
                </a:lnTo>
                <a:lnTo>
                  <a:pt x="116086" y="8930"/>
                </a:lnTo>
                <a:lnTo>
                  <a:pt x="125015" y="8930"/>
                </a:lnTo>
                <a:lnTo>
                  <a:pt x="142875" y="8930"/>
                </a:lnTo>
                <a:lnTo>
                  <a:pt x="151804" y="8930"/>
                </a:lnTo>
                <a:lnTo>
                  <a:pt x="169664" y="8930"/>
                </a:lnTo>
                <a:lnTo>
                  <a:pt x="187523" y="8930"/>
                </a:lnTo>
                <a:lnTo>
                  <a:pt x="205382" y="8930"/>
                </a:lnTo>
                <a:lnTo>
                  <a:pt x="223242" y="8930"/>
                </a:lnTo>
                <a:lnTo>
                  <a:pt x="241101" y="8930"/>
                </a:lnTo>
                <a:lnTo>
                  <a:pt x="258961" y="8930"/>
                </a:lnTo>
                <a:lnTo>
                  <a:pt x="276820" y="17860"/>
                </a:lnTo>
                <a:lnTo>
                  <a:pt x="294679" y="17860"/>
                </a:lnTo>
                <a:lnTo>
                  <a:pt x="312539" y="17860"/>
                </a:lnTo>
                <a:lnTo>
                  <a:pt x="330398" y="17860"/>
                </a:lnTo>
                <a:lnTo>
                  <a:pt x="348257" y="26789"/>
                </a:lnTo>
                <a:lnTo>
                  <a:pt x="366117" y="26789"/>
                </a:lnTo>
                <a:lnTo>
                  <a:pt x="383976" y="35719"/>
                </a:lnTo>
                <a:lnTo>
                  <a:pt x="410765" y="35719"/>
                </a:lnTo>
                <a:lnTo>
                  <a:pt x="428625" y="44649"/>
                </a:lnTo>
                <a:lnTo>
                  <a:pt x="446484" y="44649"/>
                </a:lnTo>
                <a:lnTo>
                  <a:pt x="473273" y="44649"/>
                </a:lnTo>
                <a:lnTo>
                  <a:pt x="491132" y="53578"/>
                </a:lnTo>
                <a:lnTo>
                  <a:pt x="517921" y="53578"/>
                </a:lnTo>
                <a:lnTo>
                  <a:pt x="544711" y="53578"/>
                </a:lnTo>
                <a:lnTo>
                  <a:pt x="562570" y="62508"/>
                </a:lnTo>
                <a:lnTo>
                  <a:pt x="589359" y="62508"/>
                </a:lnTo>
                <a:lnTo>
                  <a:pt x="607218" y="71438"/>
                </a:lnTo>
                <a:lnTo>
                  <a:pt x="634007" y="71438"/>
                </a:lnTo>
                <a:lnTo>
                  <a:pt x="651867" y="80367"/>
                </a:lnTo>
                <a:lnTo>
                  <a:pt x="678656" y="80367"/>
                </a:lnTo>
                <a:lnTo>
                  <a:pt x="705445" y="89297"/>
                </a:lnTo>
                <a:lnTo>
                  <a:pt x="723304" y="89297"/>
                </a:lnTo>
                <a:lnTo>
                  <a:pt x="750093" y="98227"/>
                </a:lnTo>
                <a:lnTo>
                  <a:pt x="776882" y="98227"/>
                </a:lnTo>
                <a:lnTo>
                  <a:pt x="803671" y="98227"/>
                </a:lnTo>
                <a:lnTo>
                  <a:pt x="821531" y="98227"/>
                </a:lnTo>
                <a:lnTo>
                  <a:pt x="848320" y="107156"/>
                </a:lnTo>
                <a:lnTo>
                  <a:pt x="875109" y="107156"/>
                </a:lnTo>
                <a:lnTo>
                  <a:pt x="901898" y="107156"/>
                </a:lnTo>
                <a:lnTo>
                  <a:pt x="928687" y="107156"/>
                </a:lnTo>
                <a:lnTo>
                  <a:pt x="946546" y="116086"/>
                </a:lnTo>
                <a:lnTo>
                  <a:pt x="973336" y="116086"/>
                </a:lnTo>
                <a:lnTo>
                  <a:pt x="1000125" y="116086"/>
                </a:lnTo>
                <a:lnTo>
                  <a:pt x="1026914" y="116086"/>
                </a:lnTo>
                <a:lnTo>
                  <a:pt x="1044773" y="116086"/>
                </a:lnTo>
                <a:lnTo>
                  <a:pt x="1071562" y="116086"/>
                </a:lnTo>
                <a:lnTo>
                  <a:pt x="1098351" y="116086"/>
                </a:lnTo>
                <a:lnTo>
                  <a:pt x="1125140" y="116086"/>
                </a:lnTo>
                <a:lnTo>
                  <a:pt x="1151929" y="116086"/>
                </a:lnTo>
                <a:lnTo>
                  <a:pt x="1178718" y="116086"/>
                </a:lnTo>
                <a:lnTo>
                  <a:pt x="1205507" y="125016"/>
                </a:lnTo>
                <a:lnTo>
                  <a:pt x="1232296" y="125016"/>
                </a:lnTo>
                <a:lnTo>
                  <a:pt x="1259086" y="125016"/>
                </a:lnTo>
                <a:lnTo>
                  <a:pt x="1294804" y="125016"/>
                </a:lnTo>
                <a:lnTo>
                  <a:pt x="1321593" y="125016"/>
                </a:lnTo>
                <a:lnTo>
                  <a:pt x="1348382" y="125016"/>
                </a:lnTo>
                <a:lnTo>
                  <a:pt x="1375171" y="125016"/>
                </a:lnTo>
                <a:lnTo>
                  <a:pt x="1410890" y="116086"/>
                </a:lnTo>
                <a:lnTo>
                  <a:pt x="1437679" y="116086"/>
                </a:lnTo>
                <a:lnTo>
                  <a:pt x="1464468" y="116086"/>
                </a:lnTo>
                <a:lnTo>
                  <a:pt x="1491257" y="116086"/>
                </a:lnTo>
                <a:lnTo>
                  <a:pt x="1518046" y="116086"/>
                </a:lnTo>
                <a:lnTo>
                  <a:pt x="1553765" y="116086"/>
                </a:lnTo>
                <a:lnTo>
                  <a:pt x="1580554" y="116086"/>
                </a:lnTo>
                <a:lnTo>
                  <a:pt x="1616273" y="116086"/>
                </a:lnTo>
                <a:lnTo>
                  <a:pt x="1643062" y="116086"/>
                </a:lnTo>
                <a:lnTo>
                  <a:pt x="1669851" y="116086"/>
                </a:lnTo>
                <a:lnTo>
                  <a:pt x="1696640" y="125016"/>
                </a:lnTo>
                <a:lnTo>
                  <a:pt x="1732359" y="125016"/>
                </a:lnTo>
                <a:lnTo>
                  <a:pt x="1759148" y="125016"/>
                </a:lnTo>
                <a:lnTo>
                  <a:pt x="1794867" y="125016"/>
                </a:lnTo>
                <a:lnTo>
                  <a:pt x="1821656" y="125016"/>
                </a:lnTo>
                <a:lnTo>
                  <a:pt x="1848445" y="125016"/>
                </a:lnTo>
                <a:lnTo>
                  <a:pt x="1875234" y="125016"/>
                </a:lnTo>
                <a:lnTo>
                  <a:pt x="1893093" y="125016"/>
                </a:lnTo>
                <a:lnTo>
                  <a:pt x="1919882" y="125016"/>
                </a:lnTo>
                <a:lnTo>
                  <a:pt x="1946671" y="125016"/>
                </a:lnTo>
                <a:lnTo>
                  <a:pt x="1973461" y="125016"/>
                </a:lnTo>
                <a:lnTo>
                  <a:pt x="1991320" y="133945"/>
                </a:lnTo>
                <a:lnTo>
                  <a:pt x="2018109" y="133945"/>
                </a:lnTo>
                <a:lnTo>
                  <a:pt x="2035968" y="125016"/>
                </a:lnTo>
                <a:lnTo>
                  <a:pt x="2053828" y="125016"/>
                </a:lnTo>
                <a:lnTo>
                  <a:pt x="2071687" y="125016"/>
                </a:lnTo>
                <a:lnTo>
                  <a:pt x="2089546" y="125016"/>
                </a:lnTo>
                <a:lnTo>
                  <a:pt x="2107406" y="125016"/>
                </a:lnTo>
                <a:lnTo>
                  <a:pt x="2116336" y="125016"/>
                </a:lnTo>
                <a:lnTo>
                  <a:pt x="2125265" y="125016"/>
                </a:lnTo>
                <a:lnTo>
                  <a:pt x="2134195" y="125016"/>
                </a:lnTo>
                <a:lnTo>
                  <a:pt x="2134195" y="125016"/>
                </a:lnTo>
                <a:lnTo>
                  <a:pt x="2143125" y="125016"/>
                </a:lnTo>
                <a:lnTo>
                  <a:pt x="2143125" y="125016"/>
                </a:lnTo>
                <a:lnTo>
                  <a:pt x="2143125" y="125016"/>
                </a:lnTo>
                <a:lnTo>
                  <a:pt x="2143125" y="125016"/>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Freeform 5"/>
          <p:cNvSpPr/>
          <p:nvPr/>
        </p:nvSpPr>
        <p:spPr>
          <a:xfrm>
            <a:off x="3437930" y="2732484"/>
            <a:ext cx="1830587" cy="830462"/>
          </a:xfrm>
          <a:custGeom>
            <a:avLst/>
            <a:gdLst/>
            <a:ahLst/>
            <a:cxnLst/>
            <a:rect l="0" t="0" r="0" b="0"/>
            <a:pathLst>
              <a:path w="1830587" h="830462">
                <a:moveTo>
                  <a:pt x="0" y="830461"/>
                </a:moveTo>
                <a:lnTo>
                  <a:pt x="0" y="830461"/>
                </a:lnTo>
                <a:lnTo>
                  <a:pt x="8929" y="830461"/>
                </a:lnTo>
                <a:lnTo>
                  <a:pt x="17859" y="821531"/>
                </a:lnTo>
                <a:lnTo>
                  <a:pt x="44648" y="812602"/>
                </a:lnTo>
                <a:lnTo>
                  <a:pt x="62508" y="794742"/>
                </a:lnTo>
                <a:lnTo>
                  <a:pt x="80367" y="785812"/>
                </a:lnTo>
                <a:lnTo>
                  <a:pt x="116086" y="776883"/>
                </a:lnTo>
                <a:lnTo>
                  <a:pt x="133945" y="759023"/>
                </a:lnTo>
                <a:lnTo>
                  <a:pt x="160734" y="750094"/>
                </a:lnTo>
                <a:lnTo>
                  <a:pt x="187523" y="741164"/>
                </a:lnTo>
                <a:lnTo>
                  <a:pt x="214312" y="723305"/>
                </a:lnTo>
                <a:lnTo>
                  <a:pt x="241101" y="714375"/>
                </a:lnTo>
                <a:lnTo>
                  <a:pt x="267890" y="696516"/>
                </a:lnTo>
                <a:lnTo>
                  <a:pt x="294679" y="687586"/>
                </a:lnTo>
                <a:lnTo>
                  <a:pt x="321468" y="678656"/>
                </a:lnTo>
                <a:lnTo>
                  <a:pt x="357187" y="660797"/>
                </a:lnTo>
                <a:lnTo>
                  <a:pt x="383976" y="651867"/>
                </a:lnTo>
                <a:lnTo>
                  <a:pt x="419695" y="634008"/>
                </a:lnTo>
                <a:lnTo>
                  <a:pt x="446484" y="625078"/>
                </a:lnTo>
                <a:lnTo>
                  <a:pt x="482203" y="607219"/>
                </a:lnTo>
                <a:lnTo>
                  <a:pt x="508992" y="598289"/>
                </a:lnTo>
                <a:lnTo>
                  <a:pt x="544711" y="589359"/>
                </a:lnTo>
                <a:lnTo>
                  <a:pt x="580429" y="571500"/>
                </a:lnTo>
                <a:lnTo>
                  <a:pt x="607218" y="562570"/>
                </a:lnTo>
                <a:lnTo>
                  <a:pt x="642937" y="544711"/>
                </a:lnTo>
                <a:lnTo>
                  <a:pt x="678656" y="535781"/>
                </a:lnTo>
                <a:lnTo>
                  <a:pt x="705445" y="517922"/>
                </a:lnTo>
                <a:lnTo>
                  <a:pt x="741164" y="500062"/>
                </a:lnTo>
                <a:lnTo>
                  <a:pt x="776883" y="482203"/>
                </a:lnTo>
                <a:lnTo>
                  <a:pt x="812601" y="473273"/>
                </a:lnTo>
                <a:lnTo>
                  <a:pt x="848320" y="455414"/>
                </a:lnTo>
                <a:lnTo>
                  <a:pt x="884039" y="437555"/>
                </a:lnTo>
                <a:lnTo>
                  <a:pt x="919758" y="428625"/>
                </a:lnTo>
                <a:lnTo>
                  <a:pt x="955476" y="410766"/>
                </a:lnTo>
                <a:lnTo>
                  <a:pt x="991195" y="392906"/>
                </a:lnTo>
                <a:lnTo>
                  <a:pt x="1026914" y="383977"/>
                </a:lnTo>
                <a:lnTo>
                  <a:pt x="1062633" y="366117"/>
                </a:lnTo>
                <a:lnTo>
                  <a:pt x="1098351" y="348258"/>
                </a:lnTo>
                <a:lnTo>
                  <a:pt x="1143000" y="330398"/>
                </a:lnTo>
                <a:lnTo>
                  <a:pt x="1178718" y="321469"/>
                </a:lnTo>
                <a:lnTo>
                  <a:pt x="1214437" y="303609"/>
                </a:lnTo>
                <a:lnTo>
                  <a:pt x="1250156" y="285750"/>
                </a:lnTo>
                <a:lnTo>
                  <a:pt x="1285875" y="276820"/>
                </a:lnTo>
                <a:lnTo>
                  <a:pt x="1321593" y="258961"/>
                </a:lnTo>
                <a:lnTo>
                  <a:pt x="1357312" y="241102"/>
                </a:lnTo>
                <a:lnTo>
                  <a:pt x="1393031" y="223242"/>
                </a:lnTo>
                <a:lnTo>
                  <a:pt x="1428750" y="214312"/>
                </a:lnTo>
                <a:lnTo>
                  <a:pt x="1464468" y="196453"/>
                </a:lnTo>
                <a:lnTo>
                  <a:pt x="1491258" y="178594"/>
                </a:lnTo>
                <a:lnTo>
                  <a:pt x="1526976" y="160734"/>
                </a:lnTo>
                <a:lnTo>
                  <a:pt x="1553765" y="151805"/>
                </a:lnTo>
                <a:lnTo>
                  <a:pt x="1589484" y="133945"/>
                </a:lnTo>
                <a:lnTo>
                  <a:pt x="1616273" y="116086"/>
                </a:lnTo>
                <a:lnTo>
                  <a:pt x="1651992" y="98227"/>
                </a:lnTo>
                <a:lnTo>
                  <a:pt x="1678781" y="80367"/>
                </a:lnTo>
                <a:lnTo>
                  <a:pt x="1705570" y="62508"/>
                </a:lnTo>
                <a:lnTo>
                  <a:pt x="1732359" y="44649"/>
                </a:lnTo>
                <a:lnTo>
                  <a:pt x="1759148" y="35719"/>
                </a:lnTo>
                <a:lnTo>
                  <a:pt x="1785937" y="26789"/>
                </a:lnTo>
                <a:lnTo>
                  <a:pt x="1803797" y="8930"/>
                </a:lnTo>
                <a:lnTo>
                  <a:pt x="1812726" y="0"/>
                </a:lnTo>
                <a:lnTo>
                  <a:pt x="1830586" y="0"/>
                </a:lnTo>
                <a:lnTo>
                  <a:pt x="1830586"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Freeform 6"/>
          <p:cNvSpPr/>
          <p:nvPr/>
        </p:nvSpPr>
        <p:spPr>
          <a:xfrm>
            <a:off x="4000500" y="5080992"/>
            <a:ext cx="17860" cy="44650"/>
          </a:xfrm>
          <a:custGeom>
            <a:avLst/>
            <a:gdLst/>
            <a:ahLst/>
            <a:cxnLst/>
            <a:rect l="0" t="0" r="0" b="0"/>
            <a:pathLst>
              <a:path w="17860" h="44650">
                <a:moveTo>
                  <a:pt x="17859" y="44649"/>
                </a:moveTo>
                <a:lnTo>
                  <a:pt x="8930" y="26789"/>
                </a:lnTo>
                <a:lnTo>
                  <a:pt x="0" y="0"/>
                </a:lnTo>
                <a:lnTo>
                  <a:pt x="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Freeform 7"/>
          <p:cNvSpPr/>
          <p:nvPr/>
        </p:nvSpPr>
        <p:spPr>
          <a:xfrm>
            <a:off x="3875484" y="2955726"/>
            <a:ext cx="89298" cy="1902025"/>
          </a:xfrm>
          <a:custGeom>
            <a:avLst/>
            <a:gdLst/>
            <a:ahLst/>
            <a:cxnLst/>
            <a:rect l="0" t="0" r="0" b="0"/>
            <a:pathLst>
              <a:path w="89298" h="1902025">
                <a:moveTo>
                  <a:pt x="89297" y="1902024"/>
                </a:moveTo>
                <a:lnTo>
                  <a:pt x="89297" y="1884164"/>
                </a:lnTo>
                <a:lnTo>
                  <a:pt x="89297" y="1848445"/>
                </a:lnTo>
                <a:lnTo>
                  <a:pt x="80368" y="1803797"/>
                </a:lnTo>
                <a:lnTo>
                  <a:pt x="71438" y="1741289"/>
                </a:lnTo>
                <a:lnTo>
                  <a:pt x="62508" y="1678781"/>
                </a:lnTo>
                <a:lnTo>
                  <a:pt x="62508" y="1607344"/>
                </a:lnTo>
                <a:lnTo>
                  <a:pt x="53579" y="1544836"/>
                </a:lnTo>
                <a:lnTo>
                  <a:pt x="44649" y="1482328"/>
                </a:lnTo>
                <a:lnTo>
                  <a:pt x="44649" y="1419820"/>
                </a:lnTo>
                <a:lnTo>
                  <a:pt x="35719" y="1348383"/>
                </a:lnTo>
                <a:lnTo>
                  <a:pt x="35719" y="1285875"/>
                </a:lnTo>
                <a:lnTo>
                  <a:pt x="35719" y="1223367"/>
                </a:lnTo>
                <a:lnTo>
                  <a:pt x="26789" y="1151930"/>
                </a:lnTo>
                <a:lnTo>
                  <a:pt x="26789" y="1089422"/>
                </a:lnTo>
                <a:lnTo>
                  <a:pt x="26789" y="1035844"/>
                </a:lnTo>
                <a:lnTo>
                  <a:pt x="17860" y="973336"/>
                </a:lnTo>
                <a:lnTo>
                  <a:pt x="17860" y="919758"/>
                </a:lnTo>
                <a:lnTo>
                  <a:pt x="17860" y="875110"/>
                </a:lnTo>
                <a:lnTo>
                  <a:pt x="17860" y="821531"/>
                </a:lnTo>
                <a:lnTo>
                  <a:pt x="8930" y="776883"/>
                </a:lnTo>
                <a:lnTo>
                  <a:pt x="8930" y="732235"/>
                </a:lnTo>
                <a:lnTo>
                  <a:pt x="8930" y="678656"/>
                </a:lnTo>
                <a:lnTo>
                  <a:pt x="8930" y="634008"/>
                </a:lnTo>
                <a:lnTo>
                  <a:pt x="8930" y="580430"/>
                </a:lnTo>
                <a:lnTo>
                  <a:pt x="0" y="544711"/>
                </a:lnTo>
                <a:lnTo>
                  <a:pt x="0" y="500063"/>
                </a:lnTo>
                <a:lnTo>
                  <a:pt x="0" y="455414"/>
                </a:lnTo>
                <a:lnTo>
                  <a:pt x="0" y="410766"/>
                </a:lnTo>
                <a:lnTo>
                  <a:pt x="0" y="366117"/>
                </a:lnTo>
                <a:lnTo>
                  <a:pt x="8930" y="312539"/>
                </a:lnTo>
                <a:lnTo>
                  <a:pt x="8930" y="267891"/>
                </a:lnTo>
                <a:lnTo>
                  <a:pt x="17860" y="223242"/>
                </a:lnTo>
                <a:lnTo>
                  <a:pt x="26789" y="178594"/>
                </a:lnTo>
                <a:lnTo>
                  <a:pt x="35719" y="142875"/>
                </a:lnTo>
                <a:lnTo>
                  <a:pt x="35719" y="107156"/>
                </a:lnTo>
                <a:lnTo>
                  <a:pt x="44649" y="71438"/>
                </a:lnTo>
                <a:lnTo>
                  <a:pt x="44649" y="44649"/>
                </a:lnTo>
                <a:lnTo>
                  <a:pt x="44649" y="26789"/>
                </a:lnTo>
                <a:lnTo>
                  <a:pt x="53579" y="0"/>
                </a:lnTo>
                <a:lnTo>
                  <a:pt x="53579" y="0"/>
                </a:lnTo>
                <a:lnTo>
                  <a:pt x="53579"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Freeform 8"/>
          <p:cNvSpPr/>
          <p:nvPr/>
        </p:nvSpPr>
        <p:spPr>
          <a:xfrm>
            <a:off x="3821906" y="4313039"/>
            <a:ext cx="133947" cy="8930"/>
          </a:xfrm>
          <a:custGeom>
            <a:avLst/>
            <a:gdLst/>
            <a:ahLst/>
            <a:cxnLst/>
            <a:rect l="0" t="0" r="0" b="0"/>
            <a:pathLst>
              <a:path w="133947" h="8930">
                <a:moveTo>
                  <a:pt x="0" y="8929"/>
                </a:moveTo>
                <a:lnTo>
                  <a:pt x="0" y="8929"/>
                </a:lnTo>
                <a:lnTo>
                  <a:pt x="0" y="8929"/>
                </a:lnTo>
                <a:lnTo>
                  <a:pt x="8930" y="8929"/>
                </a:lnTo>
                <a:lnTo>
                  <a:pt x="26789" y="8929"/>
                </a:lnTo>
                <a:lnTo>
                  <a:pt x="44649" y="8929"/>
                </a:lnTo>
                <a:lnTo>
                  <a:pt x="53578" y="8929"/>
                </a:lnTo>
                <a:lnTo>
                  <a:pt x="71438" y="8929"/>
                </a:lnTo>
                <a:lnTo>
                  <a:pt x="89297" y="8929"/>
                </a:lnTo>
                <a:lnTo>
                  <a:pt x="107157" y="8929"/>
                </a:lnTo>
                <a:lnTo>
                  <a:pt x="125016" y="0"/>
                </a:lnTo>
                <a:lnTo>
                  <a:pt x="133946" y="0"/>
                </a:lnTo>
                <a:lnTo>
                  <a:pt x="133946"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Freeform 9"/>
          <p:cNvSpPr/>
          <p:nvPr/>
        </p:nvSpPr>
        <p:spPr>
          <a:xfrm>
            <a:off x="3741539" y="3339703"/>
            <a:ext cx="160735" cy="26790"/>
          </a:xfrm>
          <a:custGeom>
            <a:avLst/>
            <a:gdLst/>
            <a:ahLst/>
            <a:cxnLst/>
            <a:rect l="0" t="0" r="0" b="0"/>
            <a:pathLst>
              <a:path w="160735" h="26790">
                <a:moveTo>
                  <a:pt x="0" y="0"/>
                </a:moveTo>
                <a:lnTo>
                  <a:pt x="8930" y="0"/>
                </a:lnTo>
                <a:lnTo>
                  <a:pt x="17859" y="8929"/>
                </a:lnTo>
                <a:lnTo>
                  <a:pt x="26789" y="8929"/>
                </a:lnTo>
                <a:lnTo>
                  <a:pt x="53578" y="17859"/>
                </a:lnTo>
                <a:lnTo>
                  <a:pt x="71438" y="26789"/>
                </a:lnTo>
                <a:lnTo>
                  <a:pt x="98227" y="17859"/>
                </a:lnTo>
                <a:lnTo>
                  <a:pt x="125016" y="17859"/>
                </a:lnTo>
                <a:lnTo>
                  <a:pt x="142875" y="17859"/>
                </a:lnTo>
                <a:lnTo>
                  <a:pt x="160734" y="17859"/>
                </a:lnTo>
                <a:lnTo>
                  <a:pt x="160734" y="17859"/>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Freeform 10"/>
          <p:cNvSpPr/>
          <p:nvPr/>
        </p:nvSpPr>
        <p:spPr>
          <a:xfrm>
            <a:off x="4705945" y="2714625"/>
            <a:ext cx="125017" cy="2616399"/>
          </a:xfrm>
          <a:custGeom>
            <a:avLst/>
            <a:gdLst/>
            <a:ahLst/>
            <a:cxnLst/>
            <a:rect l="0" t="0" r="0" b="0"/>
            <a:pathLst>
              <a:path w="125017" h="2616399">
                <a:moveTo>
                  <a:pt x="89297" y="2616398"/>
                </a:moveTo>
                <a:lnTo>
                  <a:pt x="89297" y="2616398"/>
                </a:lnTo>
                <a:lnTo>
                  <a:pt x="89297" y="2616398"/>
                </a:lnTo>
                <a:lnTo>
                  <a:pt x="89297" y="2607469"/>
                </a:lnTo>
                <a:lnTo>
                  <a:pt x="89297" y="2598539"/>
                </a:lnTo>
                <a:lnTo>
                  <a:pt x="89297" y="2589609"/>
                </a:lnTo>
                <a:lnTo>
                  <a:pt x="89297" y="2571750"/>
                </a:lnTo>
                <a:lnTo>
                  <a:pt x="80368" y="2553891"/>
                </a:lnTo>
                <a:lnTo>
                  <a:pt x="80368" y="2527102"/>
                </a:lnTo>
                <a:lnTo>
                  <a:pt x="71438" y="2500313"/>
                </a:lnTo>
                <a:lnTo>
                  <a:pt x="71438" y="2455664"/>
                </a:lnTo>
                <a:lnTo>
                  <a:pt x="62508" y="2419945"/>
                </a:lnTo>
                <a:lnTo>
                  <a:pt x="53578" y="2366367"/>
                </a:lnTo>
                <a:lnTo>
                  <a:pt x="44649" y="2312789"/>
                </a:lnTo>
                <a:lnTo>
                  <a:pt x="35719" y="2259211"/>
                </a:lnTo>
                <a:lnTo>
                  <a:pt x="35719" y="2196703"/>
                </a:lnTo>
                <a:lnTo>
                  <a:pt x="26789" y="2134195"/>
                </a:lnTo>
                <a:lnTo>
                  <a:pt x="26789" y="2071687"/>
                </a:lnTo>
                <a:lnTo>
                  <a:pt x="17860" y="2000250"/>
                </a:lnTo>
                <a:lnTo>
                  <a:pt x="17860" y="1928812"/>
                </a:lnTo>
                <a:lnTo>
                  <a:pt x="8930" y="1866304"/>
                </a:lnTo>
                <a:lnTo>
                  <a:pt x="8930" y="1794867"/>
                </a:lnTo>
                <a:lnTo>
                  <a:pt x="8930" y="1732359"/>
                </a:lnTo>
                <a:lnTo>
                  <a:pt x="8930" y="1660921"/>
                </a:lnTo>
                <a:lnTo>
                  <a:pt x="8930" y="1598414"/>
                </a:lnTo>
                <a:lnTo>
                  <a:pt x="8930" y="1526976"/>
                </a:lnTo>
                <a:lnTo>
                  <a:pt x="8930" y="1464468"/>
                </a:lnTo>
                <a:lnTo>
                  <a:pt x="8930" y="1401961"/>
                </a:lnTo>
                <a:lnTo>
                  <a:pt x="8930" y="1330523"/>
                </a:lnTo>
                <a:lnTo>
                  <a:pt x="8930" y="1276945"/>
                </a:lnTo>
                <a:lnTo>
                  <a:pt x="0" y="1214437"/>
                </a:lnTo>
                <a:lnTo>
                  <a:pt x="0" y="1151929"/>
                </a:lnTo>
                <a:lnTo>
                  <a:pt x="0" y="1098351"/>
                </a:lnTo>
                <a:lnTo>
                  <a:pt x="0" y="1035843"/>
                </a:lnTo>
                <a:lnTo>
                  <a:pt x="0" y="973336"/>
                </a:lnTo>
                <a:lnTo>
                  <a:pt x="0" y="919757"/>
                </a:lnTo>
                <a:lnTo>
                  <a:pt x="0" y="857250"/>
                </a:lnTo>
                <a:lnTo>
                  <a:pt x="8930" y="803671"/>
                </a:lnTo>
                <a:lnTo>
                  <a:pt x="8930" y="741164"/>
                </a:lnTo>
                <a:lnTo>
                  <a:pt x="8930" y="687586"/>
                </a:lnTo>
                <a:lnTo>
                  <a:pt x="17860" y="634007"/>
                </a:lnTo>
                <a:lnTo>
                  <a:pt x="17860" y="589359"/>
                </a:lnTo>
                <a:lnTo>
                  <a:pt x="26789" y="535781"/>
                </a:lnTo>
                <a:lnTo>
                  <a:pt x="26789" y="491132"/>
                </a:lnTo>
                <a:lnTo>
                  <a:pt x="35719" y="446484"/>
                </a:lnTo>
                <a:lnTo>
                  <a:pt x="35719" y="410765"/>
                </a:lnTo>
                <a:lnTo>
                  <a:pt x="44649" y="366117"/>
                </a:lnTo>
                <a:lnTo>
                  <a:pt x="53578" y="330398"/>
                </a:lnTo>
                <a:lnTo>
                  <a:pt x="53578" y="285750"/>
                </a:lnTo>
                <a:lnTo>
                  <a:pt x="62508" y="241101"/>
                </a:lnTo>
                <a:lnTo>
                  <a:pt x="71438" y="205382"/>
                </a:lnTo>
                <a:lnTo>
                  <a:pt x="80368" y="169664"/>
                </a:lnTo>
                <a:lnTo>
                  <a:pt x="89297" y="133945"/>
                </a:lnTo>
                <a:lnTo>
                  <a:pt x="98227" y="107156"/>
                </a:lnTo>
                <a:lnTo>
                  <a:pt x="107157" y="71438"/>
                </a:lnTo>
                <a:lnTo>
                  <a:pt x="107157" y="53578"/>
                </a:lnTo>
                <a:lnTo>
                  <a:pt x="116086" y="35719"/>
                </a:lnTo>
                <a:lnTo>
                  <a:pt x="125016" y="17859"/>
                </a:lnTo>
                <a:lnTo>
                  <a:pt x="125016" y="8930"/>
                </a:lnTo>
                <a:lnTo>
                  <a:pt x="125016" y="0"/>
                </a:lnTo>
                <a:lnTo>
                  <a:pt x="125016" y="0"/>
                </a:lnTo>
                <a:lnTo>
                  <a:pt x="125016"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Freeform 11"/>
          <p:cNvSpPr/>
          <p:nvPr/>
        </p:nvSpPr>
        <p:spPr>
          <a:xfrm>
            <a:off x="4509492" y="4875609"/>
            <a:ext cx="303611" cy="116087"/>
          </a:xfrm>
          <a:custGeom>
            <a:avLst/>
            <a:gdLst/>
            <a:ahLst/>
            <a:cxnLst/>
            <a:rect l="0" t="0" r="0" b="0"/>
            <a:pathLst>
              <a:path w="303611" h="116087">
                <a:moveTo>
                  <a:pt x="0" y="116086"/>
                </a:moveTo>
                <a:lnTo>
                  <a:pt x="0" y="116086"/>
                </a:lnTo>
                <a:lnTo>
                  <a:pt x="0" y="116086"/>
                </a:lnTo>
                <a:lnTo>
                  <a:pt x="8930" y="116086"/>
                </a:lnTo>
                <a:lnTo>
                  <a:pt x="17860" y="116086"/>
                </a:lnTo>
                <a:lnTo>
                  <a:pt x="26789" y="116086"/>
                </a:lnTo>
                <a:lnTo>
                  <a:pt x="44649" y="116086"/>
                </a:lnTo>
                <a:lnTo>
                  <a:pt x="62508" y="116086"/>
                </a:lnTo>
                <a:lnTo>
                  <a:pt x="80367" y="116086"/>
                </a:lnTo>
                <a:lnTo>
                  <a:pt x="98227" y="107157"/>
                </a:lnTo>
                <a:lnTo>
                  <a:pt x="125016" y="107157"/>
                </a:lnTo>
                <a:lnTo>
                  <a:pt x="142875" y="98227"/>
                </a:lnTo>
                <a:lnTo>
                  <a:pt x="169664" y="89297"/>
                </a:lnTo>
                <a:lnTo>
                  <a:pt x="187524" y="80368"/>
                </a:lnTo>
                <a:lnTo>
                  <a:pt x="214313" y="71438"/>
                </a:lnTo>
                <a:lnTo>
                  <a:pt x="232172" y="62508"/>
                </a:lnTo>
                <a:lnTo>
                  <a:pt x="258961" y="44649"/>
                </a:lnTo>
                <a:lnTo>
                  <a:pt x="276821" y="26789"/>
                </a:lnTo>
                <a:lnTo>
                  <a:pt x="294680" y="17860"/>
                </a:lnTo>
                <a:lnTo>
                  <a:pt x="303610" y="0"/>
                </a:lnTo>
                <a:lnTo>
                  <a:pt x="303610" y="0"/>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Freeform 12"/>
          <p:cNvSpPr/>
          <p:nvPr/>
        </p:nvSpPr>
        <p:spPr>
          <a:xfrm>
            <a:off x="4589859" y="3000375"/>
            <a:ext cx="276822" cy="53579"/>
          </a:xfrm>
          <a:custGeom>
            <a:avLst/>
            <a:gdLst/>
            <a:ahLst/>
            <a:cxnLst/>
            <a:rect l="0" t="0" r="0" b="0"/>
            <a:pathLst>
              <a:path w="276822" h="53579">
                <a:moveTo>
                  <a:pt x="0" y="0"/>
                </a:moveTo>
                <a:lnTo>
                  <a:pt x="0" y="8929"/>
                </a:lnTo>
                <a:lnTo>
                  <a:pt x="0" y="8929"/>
                </a:lnTo>
                <a:lnTo>
                  <a:pt x="8930" y="17859"/>
                </a:lnTo>
                <a:lnTo>
                  <a:pt x="17860" y="26789"/>
                </a:lnTo>
                <a:lnTo>
                  <a:pt x="35719" y="26789"/>
                </a:lnTo>
                <a:lnTo>
                  <a:pt x="53579" y="26789"/>
                </a:lnTo>
                <a:lnTo>
                  <a:pt x="71438" y="35718"/>
                </a:lnTo>
                <a:lnTo>
                  <a:pt x="98227" y="35718"/>
                </a:lnTo>
                <a:lnTo>
                  <a:pt x="125016" y="35718"/>
                </a:lnTo>
                <a:lnTo>
                  <a:pt x="151805" y="35718"/>
                </a:lnTo>
                <a:lnTo>
                  <a:pt x="169664" y="35718"/>
                </a:lnTo>
                <a:lnTo>
                  <a:pt x="196454" y="44648"/>
                </a:lnTo>
                <a:lnTo>
                  <a:pt x="223243" y="44648"/>
                </a:lnTo>
                <a:lnTo>
                  <a:pt x="250032" y="44648"/>
                </a:lnTo>
                <a:lnTo>
                  <a:pt x="267891" y="53578"/>
                </a:lnTo>
                <a:lnTo>
                  <a:pt x="276821" y="53578"/>
                </a:lnTo>
                <a:lnTo>
                  <a:pt x="276821" y="53578"/>
                </a:lnTo>
              </a:path>
            </a:pathLst>
          </a:custGeom>
          <a:ln w="381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25400" dist="35921" dir="2700002">
                    <a:scrgbClr r="0" g="0" b="0">
                      <a:alpha val="60000"/>
                    </a:scrgbClr>
                  </a:outerShdw>
                </a:effectLst>
              </a14:hiddenEffects>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mc:AlternateContent xmlns:mc="http://schemas.openxmlformats.org/markup-compatibility/2006">
        <mc:Choice xmlns:p14="http://schemas.microsoft.com/office/powerpoint/2010/main" Requires="p14">
          <p:contentPart p14:bwMode="auto" r:id="rId5">
            <p14:nvContentPartPr>
              <p14:cNvPr id="14" name="Ink 13"/>
              <p14:cNvContentPartPr/>
              <p14:nvPr/>
            </p14:nvContentPartPr>
            <p14:xfrm>
              <a:off x="984240" y="6413400"/>
              <a:ext cx="15840" cy="360"/>
            </p14:xfrm>
          </p:contentPart>
        </mc:Choice>
        <mc:Fallback>
          <p:pic>
            <p:nvPicPr>
              <p:cNvPr id="14" name="Ink 13"/>
              <p:cNvPicPr/>
              <p:nvPr/>
            </p:nvPicPr>
            <p:blipFill>
              <a:blip r:embed="rId6"/>
              <a:stretch>
                <a:fillRect/>
              </a:stretch>
            </p:blipFill>
            <p:spPr>
              <a:xfrm>
                <a:off x="974880" y="6404040"/>
                <a:ext cx="34560" cy="19440"/>
              </a:xfrm>
              <a:prstGeom prst="rect">
                <a:avLst/>
              </a:prstGeom>
            </p:spPr>
          </p:pic>
        </mc:Fallback>
      </mc:AlternateContent>
    </p:spTree>
    <p:extLst>
      <p:ext uri="{BB962C8B-B14F-4D97-AF65-F5344CB8AC3E}">
        <p14:creationId xmlns:p14="http://schemas.microsoft.com/office/powerpoint/2010/main" val="11680694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GB" b="1" dirty="0" smtClean="0"/>
              <a:t>Measuring the power of a lens</a:t>
            </a:r>
            <a:endParaRPr lang="en-GB" b="1" dirty="0"/>
          </a:p>
        </p:txBody>
      </p:sp>
      <p:sp>
        <p:nvSpPr>
          <p:cNvPr id="3" name="Content Placeholder 2"/>
          <p:cNvSpPr>
            <a:spLocks noGrp="1"/>
          </p:cNvSpPr>
          <p:nvPr>
            <p:ph idx="1"/>
          </p:nvPr>
        </p:nvSpPr>
        <p:spPr>
          <a:xfrm>
            <a:off x="457200" y="1484784"/>
            <a:ext cx="8229600" cy="4641379"/>
          </a:xfrm>
        </p:spPr>
        <p:txBody>
          <a:bodyPr/>
          <a:lstStyle/>
          <a:p>
            <a:r>
              <a:rPr lang="en-GB" dirty="0" smtClean="0"/>
              <a:t>Units =  </a:t>
            </a:r>
            <a:r>
              <a:rPr lang="en-GB" b="1" dirty="0" smtClean="0"/>
              <a:t>dioptres</a:t>
            </a:r>
          </a:p>
          <a:p>
            <a:endParaRPr lang="en-GB" b="1" dirty="0"/>
          </a:p>
          <a:p>
            <a:r>
              <a:rPr lang="en-GB" b="1" dirty="0" smtClean="0"/>
              <a:t>Power </a:t>
            </a:r>
            <a:r>
              <a:rPr lang="en-GB" dirty="0" smtClean="0"/>
              <a:t>(dioptres) </a:t>
            </a:r>
            <a:r>
              <a:rPr lang="en-GB" b="1" dirty="0" smtClean="0"/>
              <a:t>= 1 / focal length </a:t>
            </a:r>
            <a:r>
              <a:rPr lang="en-GB" dirty="0" smtClean="0"/>
              <a:t>(metres</a:t>
            </a:r>
            <a:r>
              <a:rPr lang="en-GB" baseline="30000" dirty="0" smtClean="0"/>
              <a:t>-1</a:t>
            </a:r>
            <a:r>
              <a:rPr lang="en-GB" dirty="0" smtClean="0"/>
              <a:t>)</a:t>
            </a:r>
            <a:endParaRPr lang="en-GB" b="1" dirty="0"/>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077072"/>
            <a:ext cx="35814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1325160" y="3198600"/>
              <a:ext cx="7072920" cy="3651480"/>
            </p14:xfrm>
          </p:contentPart>
        </mc:Choice>
        <mc:Fallback>
          <p:pic>
            <p:nvPicPr>
              <p:cNvPr id="4" name="Ink 3"/>
              <p:cNvPicPr/>
              <p:nvPr/>
            </p:nvPicPr>
            <p:blipFill>
              <a:blip r:embed="rId4"/>
              <a:stretch>
                <a:fillRect/>
              </a:stretch>
            </p:blipFill>
            <p:spPr>
              <a:xfrm>
                <a:off x="1315800" y="3189240"/>
                <a:ext cx="7092000" cy="3670560"/>
              </a:xfrm>
              <a:prstGeom prst="rect">
                <a:avLst/>
              </a:prstGeom>
            </p:spPr>
          </p:pic>
        </mc:Fallback>
      </mc:AlternateContent>
    </p:spTree>
    <p:extLst>
      <p:ext uri="{BB962C8B-B14F-4D97-AF65-F5344CB8AC3E}">
        <p14:creationId xmlns:p14="http://schemas.microsoft.com/office/powerpoint/2010/main" val="24979457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00592" cy="684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368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155" y="3260433"/>
            <a:ext cx="6396817" cy="358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GB" dirty="0" smtClean="0"/>
              <a:t>Year</a:t>
            </a:r>
            <a:endParaRPr lang="en-GB" dirty="0"/>
          </a:p>
        </p:txBody>
      </p:sp>
      <p:sp>
        <p:nvSpPr>
          <p:cNvPr id="3" name="Content Placeholder 2"/>
          <p:cNvSpPr>
            <a:spLocks noGrp="1"/>
          </p:cNvSpPr>
          <p:nvPr>
            <p:ph idx="1"/>
          </p:nvPr>
        </p:nvSpPr>
        <p:spPr/>
        <p:txBody>
          <a:bodyPr/>
          <a:lstStyle/>
          <a:p>
            <a:r>
              <a:rPr lang="en-GB" dirty="0" smtClean="0"/>
              <a:t>The time it takes the Earth to complete one orbit of the sun.</a:t>
            </a:r>
          </a:p>
          <a:p>
            <a:r>
              <a:rPr lang="en-GB" dirty="0" smtClean="0"/>
              <a:t>The Earth takes 365.25 days to complete one orbit</a:t>
            </a:r>
            <a:endParaRPr lang="en-GB" dirty="0"/>
          </a:p>
        </p:txBody>
      </p:sp>
    </p:spTree>
    <p:extLst>
      <p:ext uri="{BB962C8B-B14F-4D97-AF65-F5344CB8AC3E}">
        <p14:creationId xmlns:p14="http://schemas.microsoft.com/office/powerpoint/2010/main" val="22723763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chor="t"/>
          <a:lstStyle/>
          <a:p>
            <a:r>
              <a:rPr lang="en-GB" b="1" dirty="0" smtClean="0"/>
              <a:t>What’s inside a telescope?</a:t>
            </a:r>
            <a:endParaRPr lang="en-GB" b="1" dirty="0"/>
          </a:p>
        </p:txBody>
      </p:sp>
      <p:sp>
        <p:nvSpPr>
          <p:cNvPr id="3" name="Content Placeholder 2"/>
          <p:cNvSpPr>
            <a:spLocks noGrp="1"/>
          </p:cNvSpPr>
          <p:nvPr>
            <p:ph idx="1"/>
          </p:nvPr>
        </p:nvSpPr>
        <p:spPr>
          <a:xfrm>
            <a:off x="20394" y="980728"/>
            <a:ext cx="9123606" cy="5877272"/>
          </a:xfrm>
        </p:spPr>
        <p:txBody>
          <a:bodyPr/>
          <a:lstStyle/>
          <a:p>
            <a:r>
              <a:rPr lang="en-GB" dirty="0" smtClean="0"/>
              <a:t>Objective lens (long focal length = low power)</a:t>
            </a:r>
          </a:p>
          <a:p>
            <a:pPr lvl="1"/>
            <a:r>
              <a:rPr lang="en-GB" dirty="0" smtClean="0"/>
              <a:t>Forms image inside telescope</a:t>
            </a:r>
          </a:p>
          <a:p>
            <a:endParaRPr lang="en-GB" dirty="0" smtClean="0"/>
          </a:p>
          <a:p>
            <a:r>
              <a:rPr lang="en-GB" dirty="0" smtClean="0"/>
              <a:t>Eyepiece lens (short focal length = high power)</a:t>
            </a:r>
          </a:p>
          <a:p>
            <a:pPr lvl="1"/>
            <a:r>
              <a:rPr lang="en-GB" dirty="0" smtClean="0"/>
              <a:t>Magnifies image formed by objective lens</a:t>
            </a:r>
          </a:p>
          <a:p>
            <a:pPr lvl="1"/>
            <a:endParaRPr lang="en-GB" dirty="0"/>
          </a:p>
          <a:p>
            <a:r>
              <a:rPr lang="en-GB" dirty="0" smtClean="0"/>
              <a:t>Distance between lenses = sum of 2 focal lengths</a:t>
            </a:r>
            <a:endParaRPr lang="en-GB" dirty="0"/>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876800"/>
            <a:ext cx="6657975"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484200" y="5317920"/>
              <a:ext cx="8215560" cy="1413720"/>
            </p14:xfrm>
          </p:contentPart>
        </mc:Choice>
        <mc:Fallback>
          <p:pic>
            <p:nvPicPr>
              <p:cNvPr id="4" name="Ink 3"/>
              <p:cNvPicPr/>
              <p:nvPr/>
            </p:nvPicPr>
            <p:blipFill>
              <a:blip r:embed="rId4"/>
              <a:stretch>
                <a:fillRect/>
              </a:stretch>
            </p:blipFill>
            <p:spPr>
              <a:xfrm>
                <a:off x="474840" y="5308560"/>
                <a:ext cx="8234640" cy="1432440"/>
              </a:xfrm>
              <a:prstGeom prst="rect">
                <a:avLst/>
              </a:prstGeom>
            </p:spPr>
          </p:pic>
        </mc:Fallback>
      </mc:AlternateContent>
    </p:spTree>
    <p:extLst>
      <p:ext uri="{BB962C8B-B14F-4D97-AF65-F5344CB8AC3E}">
        <p14:creationId xmlns:p14="http://schemas.microsoft.com/office/powerpoint/2010/main" val="7830009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452" y="-14420"/>
            <a:ext cx="9312451" cy="277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4357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088" y="0"/>
            <a:ext cx="97930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27856"/>
            <a:ext cx="8229600" cy="1143000"/>
          </a:xfrm>
        </p:spPr>
        <p:txBody>
          <a:bodyPr/>
          <a:lstStyle/>
          <a:p>
            <a:r>
              <a:rPr lang="en-GB" b="1" dirty="0" smtClean="0">
                <a:solidFill>
                  <a:schemeClr val="bg1"/>
                </a:solidFill>
                <a:effectLst>
                  <a:outerShdw blurRad="38100" dist="38100" dir="2700000" algn="tl">
                    <a:srgbClr val="000000">
                      <a:alpha val="43137"/>
                    </a:srgbClr>
                  </a:outerShdw>
                </a:effectLst>
              </a:rPr>
              <a:t>Why do we use telescopes?</a:t>
            </a:r>
            <a:endParaRPr lang="en-GB"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196752"/>
            <a:ext cx="9144000" cy="4525963"/>
          </a:xfrm>
        </p:spPr>
        <p:txBody>
          <a:bodyPr/>
          <a:lstStyle/>
          <a:p>
            <a:r>
              <a:rPr lang="en-GB" b="1" u="sng" dirty="0" smtClean="0">
                <a:solidFill>
                  <a:schemeClr val="bg1"/>
                </a:solidFill>
                <a:effectLst>
                  <a:outerShdw blurRad="38100" dist="38100" dir="2700000" algn="tl">
                    <a:srgbClr val="000000">
                      <a:alpha val="43137"/>
                    </a:srgbClr>
                  </a:outerShdw>
                </a:effectLst>
              </a:rPr>
              <a:t>Magnification</a:t>
            </a:r>
            <a:r>
              <a:rPr lang="en-GB" dirty="0" smtClean="0">
                <a:solidFill>
                  <a:schemeClr val="bg1"/>
                </a:solidFill>
                <a:effectLst>
                  <a:outerShdw blurRad="38100" dist="38100" dir="2700000" algn="tl">
                    <a:srgbClr val="000000">
                      <a:alpha val="43137"/>
                    </a:srgbClr>
                  </a:outerShdw>
                </a:effectLst>
              </a:rPr>
              <a:t> enables you to see</a:t>
            </a:r>
            <a:r>
              <a:rPr lang="en-GB" b="1" dirty="0" smtClean="0">
                <a:solidFill>
                  <a:schemeClr val="bg1"/>
                </a:solidFill>
                <a:effectLst>
                  <a:outerShdw blurRad="38100" dist="38100" dir="2700000" algn="tl">
                    <a:srgbClr val="000000">
                      <a:alpha val="43137"/>
                    </a:srgbClr>
                  </a:outerShdw>
                </a:effectLst>
              </a:rPr>
              <a:t> </a:t>
            </a:r>
            <a:r>
              <a:rPr lang="en-GB" b="1" u="sng" dirty="0" smtClean="0">
                <a:solidFill>
                  <a:schemeClr val="bg1"/>
                </a:solidFill>
                <a:effectLst>
                  <a:outerShdw blurRad="38100" dist="38100" dir="2700000" algn="tl">
                    <a:srgbClr val="000000">
                      <a:alpha val="43137"/>
                    </a:srgbClr>
                  </a:outerShdw>
                </a:effectLst>
              </a:rPr>
              <a:t>detail</a:t>
            </a:r>
            <a:r>
              <a:rPr lang="en-GB" b="1" dirty="0" smtClean="0">
                <a:solidFill>
                  <a:schemeClr val="bg1"/>
                </a:solidFill>
                <a:effectLst>
                  <a:outerShdw blurRad="38100" dist="38100" dir="2700000" algn="tl">
                    <a:srgbClr val="000000">
                      <a:alpha val="43137"/>
                    </a:srgbClr>
                  </a:outerShdw>
                </a:effectLst>
              </a:rPr>
              <a:t> </a:t>
            </a:r>
            <a:r>
              <a:rPr lang="en-GB" dirty="0" smtClean="0">
                <a:solidFill>
                  <a:schemeClr val="bg1"/>
                </a:solidFill>
                <a:effectLst>
                  <a:outerShdw blurRad="38100" dist="38100" dir="2700000" algn="tl">
                    <a:srgbClr val="000000">
                      <a:alpha val="43137"/>
                    </a:srgbClr>
                  </a:outerShdw>
                </a:effectLst>
              </a:rPr>
              <a:t>you cannot see with the naked eye.</a:t>
            </a:r>
          </a:p>
          <a:p>
            <a:r>
              <a:rPr lang="en-GB" dirty="0" smtClean="0">
                <a:solidFill>
                  <a:schemeClr val="bg1"/>
                </a:solidFill>
                <a:effectLst>
                  <a:outerShdw blurRad="38100" dist="38100" dir="2700000" algn="tl">
                    <a:srgbClr val="000000">
                      <a:alpha val="43137"/>
                    </a:srgbClr>
                  </a:outerShdw>
                </a:effectLst>
              </a:rPr>
              <a:t>They have a greater </a:t>
            </a:r>
            <a:r>
              <a:rPr lang="en-GB" b="1" u="sng" dirty="0" smtClean="0">
                <a:solidFill>
                  <a:schemeClr val="bg1"/>
                </a:solidFill>
                <a:effectLst>
                  <a:outerShdw blurRad="38100" dist="38100" dir="2700000" algn="tl">
                    <a:srgbClr val="000000">
                      <a:alpha val="43137"/>
                    </a:srgbClr>
                  </a:outerShdw>
                </a:effectLst>
              </a:rPr>
              <a:t>aperture</a:t>
            </a:r>
            <a:r>
              <a:rPr lang="en-GB" dirty="0" smtClean="0">
                <a:solidFill>
                  <a:schemeClr val="bg1"/>
                </a:solidFill>
                <a:effectLst>
                  <a:outerShdw blurRad="38100" dist="38100" dir="2700000" algn="tl">
                    <a:srgbClr val="000000">
                      <a:alpha val="43137"/>
                    </a:srgbClr>
                  </a:outerShdw>
                </a:effectLst>
              </a:rPr>
              <a:t> so they </a:t>
            </a:r>
            <a:r>
              <a:rPr lang="en-GB" b="1" dirty="0" smtClean="0">
                <a:solidFill>
                  <a:schemeClr val="bg1"/>
                </a:solidFill>
                <a:effectLst>
                  <a:outerShdw blurRad="38100" dist="38100" dir="2700000" algn="tl">
                    <a:srgbClr val="000000">
                      <a:alpha val="43137"/>
                    </a:srgbClr>
                  </a:outerShdw>
                </a:effectLst>
              </a:rPr>
              <a:t>collect more light</a:t>
            </a:r>
            <a:r>
              <a:rPr lang="en-GB" dirty="0" smtClean="0">
                <a:solidFill>
                  <a:schemeClr val="bg1"/>
                </a:solidFill>
                <a:effectLst>
                  <a:outerShdw blurRad="38100" dist="38100" dir="2700000" algn="tl">
                    <a:srgbClr val="000000">
                      <a:alpha val="43137"/>
                    </a:srgbClr>
                  </a:outerShdw>
                </a:effectLst>
              </a:rPr>
              <a:t>. This enables you to </a:t>
            </a:r>
            <a:r>
              <a:rPr lang="en-GB" b="1" dirty="0" smtClean="0">
                <a:solidFill>
                  <a:schemeClr val="bg1"/>
                </a:solidFill>
                <a:effectLst>
                  <a:outerShdw blurRad="38100" dist="38100" dir="2700000" algn="tl">
                    <a:srgbClr val="000000">
                      <a:alpha val="43137"/>
                    </a:srgbClr>
                  </a:outerShdw>
                </a:effectLst>
              </a:rPr>
              <a:t>see </a:t>
            </a:r>
            <a:r>
              <a:rPr lang="en-GB" b="1" u="sng" dirty="0" smtClean="0">
                <a:solidFill>
                  <a:schemeClr val="bg1"/>
                </a:solidFill>
                <a:effectLst>
                  <a:outerShdw blurRad="38100" dist="38100" dir="2700000" algn="tl">
                    <a:srgbClr val="000000">
                      <a:alpha val="43137"/>
                    </a:srgbClr>
                  </a:outerShdw>
                </a:effectLst>
              </a:rPr>
              <a:t>dimmer</a:t>
            </a:r>
            <a:r>
              <a:rPr lang="en-GB" b="1" dirty="0" smtClean="0">
                <a:solidFill>
                  <a:schemeClr val="bg1"/>
                </a:solidFill>
                <a:effectLst>
                  <a:outerShdw blurRad="38100" dist="38100" dir="2700000" algn="tl">
                    <a:srgbClr val="000000">
                      <a:alpha val="43137"/>
                    </a:srgbClr>
                  </a:outerShdw>
                </a:effectLst>
              </a:rPr>
              <a:t> stars </a:t>
            </a:r>
            <a:r>
              <a:rPr lang="en-GB" dirty="0" smtClean="0">
                <a:solidFill>
                  <a:schemeClr val="bg1"/>
                </a:solidFill>
                <a:effectLst>
                  <a:outerShdw blurRad="38100" dist="38100" dir="2700000" algn="tl">
                    <a:srgbClr val="000000">
                      <a:alpha val="43137"/>
                    </a:srgbClr>
                  </a:outerShdw>
                </a:effectLst>
              </a:rPr>
              <a:t>than with the naked eye. </a:t>
            </a:r>
          </a:p>
          <a:p>
            <a:endParaRPr lang="en-GB" dirty="0">
              <a:solidFill>
                <a:schemeClr val="bg1"/>
              </a:solidFill>
            </a:endParaRPr>
          </a:p>
        </p:txBody>
      </p:sp>
      <mc:AlternateContent xmlns:mc="http://schemas.openxmlformats.org/markup-compatibility/2006">
        <mc:Choice xmlns:p14="http://schemas.microsoft.com/office/powerpoint/2010/main" Requires="p14">
          <p:contentPart p14:bwMode="auto" r:id="rId3">
            <p14:nvContentPartPr>
              <p14:cNvPr id="4" name="Ink 3"/>
              <p14:cNvContentPartPr/>
              <p14:nvPr/>
            </p14:nvContentPartPr>
            <p14:xfrm>
              <a:off x="420480" y="2856960"/>
              <a:ext cx="6112440" cy="3620520"/>
            </p14:xfrm>
          </p:contentPart>
        </mc:Choice>
        <mc:Fallback>
          <p:pic>
            <p:nvPicPr>
              <p:cNvPr id="4" name="Ink 3"/>
              <p:cNvPicPr/>
              <p:nvPr/>
            </p:nvPicPr>
            <p:blipFill>
              <a:blip r:embed="rId4"/>
              <a:stretch>
                <a:fillRect/>
              </a:stretch>
            </p:blipFill>
            <p:spPr>
              <a:xfrm>
                <a:off x="411120" y="2847600"/>
                <a:ext cx="6131160" cy="3639240"/>
              </a:xfrm>
              <a:prstGeom prst="rect">
                <a:avLst/>
              </a:prstGeom>
            </p:spPr>
          </p:pic>
        </mc:Fallback>
      </mc:AlternateContent>
    </p:spTree>
    <p:extLst>
      <p:ext uri="{BB962C8B-B14F-4D97-AF65-F5344CB8AC3E}">
        <p14:creationId xmlns:p14="http://schemas.microsoft.com/office/powerpoint/2010/main" val="2421983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Magnification</a:t>
            </a:r>
            <a:endParaRPr lang="en-GB" b="1" dirty="0"/>
          </a:p>
        </p:txBody>
      </p:sp>
      <p:sp>
        <p:nvSpPr>
          <p:cNvPr id="3" name="Content Placeholder 2"/>
          <p:cNvSpPr>
            <a:spLocks noGrp="1"/>
          </p:cNvSpPr>
          <p:nvPr>
            <p:ph idx="1"/>
          </p:nvPr>
        </p:nvSpPr>
        <p:spPr/>
        <p:txBody>
          <a:bodyPr/>
          <a:lstStyle/>
          <a:p>
            <a:r>
              <a:rPr lang="en-GB" dirty="0" smtClean="0"/>
              <a:t>The angles between stars appear bigger with a telescope than the naked eye. This is the </a:t>
            </a:r>
            <a:r>
              <a:rPr lang="en-GB" b="1" dirty="0" smtClean="0"/>
              <a:t>angular magnification </a:t>
            </a:r>
            <a:r>
              <a:rPr lang="en-GB" dirty="0" smtClean="0"/>
              <a:t>of the telescope. </a:t>
            </a:r>
          </a:p>
          <a:p>
            <a:endParaRPr lang="en-GB" b="1" dirty="0"/>
          </a:p>
          <a:p>
            <a:r>
              <a:rPr lang="en-GB" b="1" dirty="0" smtClean="0"/>
              <a:t>Magnification = </a:t>
            </a:r>
            <a:r>
              <a:rPr lang="en-GB" b="1" u="sng" dirty="0" smtClean="0"/>
              <a:t>focal length of objective lens</a:t>
            </a:r>
          </a:p>
          <a:p>
            <a:pPr marL="0" indent="0">
              <a:buNone/>
            </a:pPr>
            <a:r>
              <a:rPr lang="en-GB" b="1" dirty="0" smtClean="0"/>
              <a:t>        		              focal length of eyepiece lens</a:t>
            </a:r>
            <a:endParaRPr lang="en-GB" dirty="0"/>
          </a:p>
        </p:txBody>
      </p:sp>
    </p:spTree>
    <p:extLst>
      <p:ext uri="{BB962C8B-B14F-4D97-AF65-F5344CB8AC3E}">
        <p14:creationId xmlns:p14="http://schemas.microsoft.com/office/powerpoint/2010/main" val="41396495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chor="t"/>
          <a:lstStyle/>
          <a:p>
            <a:r>
              <a:rPr lang="en-GB" b="1" dirty="0" smtClean="0"/>
              <a:t>Magnification</a:t>
            </a:r>
            <a:endParaRPr lang="en-GB" dirty="0"/>
          </a:p>
        </p:txBody>
      </p:sp>
      <p:sp>
        <p:nvSpPr>
          <p:cNvPr id="3" name="Content Placeholder 2"/>
          <p:cNvSpPr>
            <a:spLocks noGrp="1"/>
          </p:cNvSpPr>
          <p:nvPr>
            <p:ph idx="1"/>
          </p:nvPr>
        </p:nvSpPr>
        <p:spPr>
          <a:xfrm>
            <a:off x="0" y="908720"/>
            <a:ext cx="9144000" cy="4525963"/>
          </a:xfrm>
        </p:spPr>
        <p:txBody>
          <a:bodyPr/>
          <a:lstStyle/>
          <a:p>
            <a:pPr marL="0" indent="0">
              <a:buNone/>
            </a:pPr>
            <a:r>
              <a:rPr lang="en-GB" b="1" dirty="0"/>
              <a:t>Example problem</a:t>
            </a:r>
            <a:r>
              <a:rPr lang="en-GB" dirty="0" smtClean="0"/>
              <a:t/>
            </a:r>
            <a:br>
              <a:rPr lang="en-GB" dirty="0" smtClean="0"/>
            </a:br>
            <a:r>
              <a:rPr lang="en-GB" dirty="0"/>
              <a:t>Calculate the magnification of a telescope with an objective of focal length 1200 mm using two different </a:t>
            </a:r>
            <a:r>
              <a:rPr lang="en-GB" dirty="0" smtClean="0"/>
              <a:t>eyepieces with focal lengths of: (</a:t>
            </a:r>
            <a:r>
              <a:rPr lang="en-GB" dirty="0"/>
              <a:t>a) </a:t>
            </a:r>
            <a:r>
              <a:rPr lang="en-GB" dirty="0" smtClean="0"/>
              <a:t>25 </a:t>
            </a:r>
            <a:r>
              <a:rPr lang="en-GB" dirty="0"/>
              <a:t>mm   (b) 10 mm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72" y="3645024"/>
            <a:ext cx="8284640" cy="1178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2722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08" y="0"/>
            <a:ext cx="9120692" cy="6858000"/>
          </a:xfrm>
        </p:spPr>
        <p:txBody>
          <a:bodyPr>
            <a:normAutofit/>
          </a:bodyPr>
          <a:lstStyle/>
          <a:p>
            <a:pPr marL="0" indent="0">
              <a:buNone/>
            </a:pPr>
            <a:r>
              <a:rPr lang="en-GB" b="1" dirty="0" smtClean="0"/>
              <a:t>Example problem</a:t>
            </a:r>
            <a:r>
              <a:rPr lang="en-GB" dirty="0" smtClean="0"/>
              <a:t/>
            </a:r>
            <a:br>
              <a:rPr lang="en-GB" dirty="0" smtClean="0"/>
            </a:br>
            <a:r>
              <a:rPr lang="en-GB" dirty="0" smtClean="0"/>
              <a:t>Calculate the magnification of a telescope with an objective of focal length 1200 mm using two different eyepieces with focal lengths of: (a) 25 mm   (b) 10 mm</a:t>
            </a:r>
          </a:p>
          <a:p>
            <a:pPr marL="0" indent="0">
              <a:buNone/>
            </a:pPr>
            <a:endParaRPr lang="en-GB" dirty="0" smtClean="0"/>
          </a:p>
          <a:p>
            <a:pPr marL="0" indent="0">
              <a:buNone/>
            </a:pPr>
            <a:r>
              <a:rPr lang="en-GB" dirty="0" smtClean="0"/>
              <a:t>(</a:t>
            </a:r>
            <a:r>
              <a:rPr lang="en-GB" dirty="0"/>
              <a:t>a) Magnification = 1200/25 = 48x</a:t>
            </a:r>
            <a:r>
              <a:rPr lang="en-GB" dirty="0" smtClean="0"/>
              <a:t/>
            </a:r>
            <a:br>
              <a:rPr lang="en-GB" dirty="0" smtClean="0"/>
            </a:br>
            <a:r>
              <a:rPr lang="en-GB" dirty="0"/>
              <a:t>(b) Magnification = 1200/10 = 120x</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01" y="5149205"/>
            <a:ext cx="8547790" cy="1216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6055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893" y="2996952"/>
            <a:ext cx="6111107" cy="386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0"/>
            <a:ext cx="8229600" cy="1143000"/>
          </a:xfrm>
        </p:spPr>
        <p:txBody>
          <a:bodyPr anchor="t"/>
          <a:lstStyle/>
          <a:p>
            <a:r>
              <a:rPr lang="en-GB" b="1" dirty="0" smtClean="0"/>
              <a:t>Reflecting telescopes</a:t>
            </a:r>
            <a:endParaRPr lang="en-GB" b="1" dirty="0"/>
          </a:p>
        </p:txBody>
      </p:sp>
      <p:sp>
        <p:nvSpPr>
          <p:cNvPr id="3" name="Content Placeholder 2"/>
          <p:cNvSpPr>
            <a:spLocks noGrp="1"/>
          </p:cNvSpPr>
          <p:nvPr>
            <p:ph idx="1"/>
          </p:nvPr>
        </p:nvSpPr>
        <p:spPr>
          <a:xfrm>
            <a:off x="25686" y="836712"/>
            <a:ext cx="9118313" cy="4525963"/>
          </a:xfrm>
        </p:spPr>
        <p:txBody>
          <a:bodyPr/>
          <a:lstStyle/>
          <a:p>
            <a:r>
              <a:rPr lang="en-GB" dirty="0" smtClean="0"/>
              <a:t>Most telescopes use a concave mirror rather than a lens as the objective. </a:t>
            </a:r>
          </a:p>
          <a:p>
            <a:r>
              <a:rPr lang="en-GB" dirty="0" smtClean="0"/>
              <a:t>This brings parallel light to a focus. </a:t>
            </a:r>
          </a:p>
          <a:p>
            <a:r>
              <a:rPr lang="en-GB" dirty="0" smtClean="0"/>
              <a:t>An eyepiece lens then magnifies the image from the mirror</a:t>
            </a:r>
            <a:endParaRPr lang="en-GB" dirty="0"/>
          </a:p>
        </p:txBody>
      </p:sp>
    </p:spTree>
    <p:extLst>
      <p:ext uri="{BB962C8B-B14F-4D97-AF65-F5344CB8AC3E}">
        <p14:creationId xmlns:p14="http://schemas.microsoft.com/office/powerpoint/2010/main" val="110072583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722533"/>
            <a:ext cx="3419872" cy="2160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95536" y="-2588"/>
            <a:ext cx="8229600" cy="1143000"/>
          </a:xfrm>
        </p:spPr>
        <p:txBody>
          <a:bodyPr anchor="t">
            <a:normAutofit fontScale="90000"/>
          </a:bodyPr>
          <a:lstStyle/>
          <a:p>
            <a:r>
              <a:rPr lang="en-GB" b="1" dirty="0" smtClean="0"/>
              <a:t>Advantages of reflecting telescopes</a:t>
            </a:r>
            <a:endParaRPr lang="en-GB" b="1" dirty="0"/>
          </a:p>
        </p:txBody>
      </p:sp>
      <p:sp>
        <p:nvSpPr>
          <p:cNvPr id="3" name="Content Placeholder 2"/>
          <p:cNvSpPr>
            <a:spLocks noGrp="1"/>
          </p:cNvSpPr>
          <p:nvPr>
            <p:ph idx="1"/>
          </p:nvPr>
        </p:nvSpPr>
        <p:spPr>
          <a:xfrm>
            <a:off x="0" y="764704"/>
            <a:ext cx="9144000" cy="6093296"/>
          </a:xfrm>
        </p:spPr>
        <p:txBody>
          <a:bodyPr/>
          <a:lstStyle/>
          <a:p>
            <a:pPr marL="514350" indent="-514350">
              <a:buFont typeface="+mj-lt"/>
              <a:buAutoNum type="arabicPeriod"/>
            </a:pPr>
            <a:r>
              <a:rPr lang="en-GB" dirty="0" smtClean="0"/>
              <a:t>Easier to make a big mirror than a big lens</a:t>
            </a:r>
          </a:p>
          <a:p>
            <a:pPr marL="514350" indent="-514350">
              <a:buFont typeface="+mj-lt"/>
              <a:buAutoNum type="arabicPeriod"/>
            </a:pPr>
            <a:r>
              <a:rPr lang="en-GB" dirty="0" smtClean="0"/>
              <a:t>Hard to make a glass lens with no imperfections</a:t>
            </a:r>
          </a:p>
          <a:p>
            <a:pPr marL="514350" indent="-514350">
              <a:buFont typeface="+mj-lt"/>
              <a:buAutoNum type="arabicPeriod"/>
            </a:pPr>
            <a:r>
              <a:rPr lang="en-GB" dirty="0" smtClean="0"/>
              <a:t>Big convex lenses are fat in the middle, glass absorbs light on the way through the lens, so faint objects look even fainter. </a:t>
            </a:r>
          </a:p>
        </p:txBody>
      </p:sp>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4711724"/>
            <a:ext cx="1080120" cy="218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37048" y="4722533"/>
            <a:ext cx="6651376" cy="2215991"/>
          </a:xfrm>
          <a:prstGeom prst="rect">
            <a:avLst/>
          </a:prstGeom>
          <a:noFill/>
        </p:spPr>
        <p:txBody>
          <a:bodyPr wrap="square" rtlCol="0">
            <a:spAutoFit/>
          </a:bodyPr>
          <a:lstStyle/>
          <a:p>
            <a:r>
              <a:rPr lang="en-GB" sz="11500" dirty="0" smtClean="0">
                <a:solidFill>
                  <a:srgbClr val="FF0000"/>
                </a:solidFill>
                <a:latin typeface="Arial" pitchFamily="34" charset="0"/>
                <a:cs typeface="Arial" pitchFamily="34" charset="0"/>
              </a:rPr>
              <a:t>X       </a:t>
            </a:r>
            <a:r>
              <a:rPr lang="en-GB" sz="13800" b="1" dirty="0" smtClean="0">
                <a:solidFill>
                  <a:srgbClr val="00B050"/>
                </a:solidFill>
                <a:latin typeface="Arial" pitchFamily="34" charset="0"/>
                <a:cs typeface="Arial" pitchFamily="34" charset="0"/>
                <a:sym typeface="Wingdings"/>
              </a:rPr>
              <a:t></a:t>
            </a:r>
            <a:r>
              <a:rPr lang="en-GB" sz="13800" b="1" dirty="0" smtClean="0">
                <a:solidFill>
                  <a:srgbClr val="FF0000"/>
                </a:solidFill>
                <a:latin typeface="Arial" pitchFamily="34" charset="0"/>
                <a:cs typeface="Arial" pitchFamily="34" charset="0"/>
              </a:rPr>
              <a:t> </a:t>
            </a:r>
            <a:endParaRPr lang="en-GB"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27177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588"/>
            <a:ext cx="8229600" cy="1143000"/>
          </a:xfrm>
        </p:spPr>
        <p:txBody>
          <a:bodyPr anchor="t">
            <a:normAutofit fontScale="90000"/>
          </a:bodyPr>
          <a:lstStyle/>
          <a:p>
            <a:r>
              <a:rPr lang="en-GB" b="1" dirty="0" smtClean="0"/>
              <a:t>Advantages of reflecting telescopes</a:t>
            </a:r>
            <a:endParaRPr lang="en-GB" b="1" dirty="0"/>
          </a:p>
        </p:txBody>
      </p:sp>
      <p:sp>
        <p:nvSpPr>
          <p:cNvPr id="3" name="Content Placeholder 2"/>
          <p:cNvSpPr>
            <a:spLocks noGrp="1"/>
          </p:cNvSpPr>
          <p:nvPr>
            <p:ph idx="1"/>
          </p:nvPr>
        </p:nvSpPr>
        <p:spPr>
          <a:xfrm>
            <a:off x="0" y="764704"/>
            <a:ext cx="9144000" cy="6093296"/>
          </a:xfrm>
        </p:spPr>
        <p:txBody>
          <a:bodyPr/>
          <a:lstStyle/>
          <a:p>
            <a:pPr marL="514350" indent="-514350">
              <a:buFont typeface="+mj-lt"/>
              <a:buAutoNum type="arabicPeriod"/>
            </a:pPr>
            <a:r>
              <a:rPr lang="en-GB" dirty="0" smtClean="0"/>
              <a:t>Easier to make a big mirror than a big lens</a:t>
            </a:r>
          </a:p>
          <a:p>
            <a:pPr marL="514350" indent="-514350">
              <a:buFont typeface="+mj-lt"/>
              <a:buAutoNum type="arabicPeriod"/>
            </a:pPr>
            <a:r>
              <a:rPr lang="en-GB" dirty="0" smtClean="0"/>
              <a:t>Hard to make a glass lens with no imperfections</a:t>
            </a:r>
          </a:p>
          <a:p>
            <a:pPr marL="514350" indent="-514350">
              <a:buFont typeface="+mj-lt"/>
              <a:buAutoNum type="arabicPeriod"/>
            </a:pPr>
            <a:r>
              <a:rPr lang="en-GB" dirty="0" smtClean="0"/>
              <a:t>Big convex lenses are fat in the middle, glass absorbs light on the way through the lens, so faint objects look even fainter. </a:t>
            </a:r>
          </a:p>
          <a:p>
            <a:pPr marL="514350" indent="-514350">
              <a:buFont typeface="+mj-lt"/>
              <a:buAutoNum type="arabicPeriod"/>
            </a:pPr>
            <a:r>
              <a:rPr lang="en-GB" dirty="0" smtClean="0"/>
              <a:t>Mirrors reflect all                                                colours the same,                                                     lenses refract blue                                                      light more than red                                                  distorting the image. </a:t>
            </a:r>
            <a:endParaRPr lang="en-GB" dirty="0"/>
          </a:p>
        </p:txBody>
      </p:sp>
      <p:pic>
        <p:nvPicPr>
          <p:cNvPr id="39938" name="Picture 2" descr="http://www.sigmavstamron17-50mm.com/wp-content/uploads/2012/05/Aboration-Exam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3524250"/>
            <a:ext cx="4762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87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3299" y="4005064"/>
            <a:ext cx="4740701" cy="285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0"/>
            <a:ext cx="8229600" cy="1143000"/>
          </a:xfrm>
        </p:spPr>
        <p:txBody>
          <a:bodyPr anchor="t"/>
          <a:lstStyle/>
          <a:p>
            <a:r>
              <a:rPr lang="en-GB" b="1" dirty="0" smtClean="0"/>
              <a:t>Dispersion</a:t>
            </a:r>
            <a:endParaRPr lang="en-GB" b="1" dirty="0"/>
          </a:p>
        </p:txBody>
      </p:sp>
      <p:sp>
        <p:nvSpPr>
          <p:cNvPr id="3" name="Content Placeholder 2"/>
          <p:cNvSpPr>
            <a:spLocks noGrp="1"/>
          </p:cNvSpPr>
          <p:nvPr>
            <p:ph idx="1"/>
          </p:nvPr>
        </p:nvSpPr>
        <p:spPr>
          <a:xfrm>
            <a:off x="0" y="764704"/>
            <a:ext cx="9144000" cy="4813995"/>
          </a:xfrm>
        </p:spPr>
        <p:txBody>
          <a:bodyPr/>
          <a:lstStyle/>
          <a:p>
            <a:r>
              <a:rPr lang="en-GB" dirty="0" smtClean="0"/>
              <a:t>White light = mixture of colours</a:t>
            </a:r>
          </a:p>
          <a:p>
            <a:r>
              <a:rPr lang="en-GB" sz="3100" b="1" dirty="0" smtClean="0">
                <a:solidFill>
                  <a:schemeClr val="accent4">
                    <a:lumMod val="75000"/>
                  </a:schemeClr>
                </a:solidFill>
                <a:effectLst>
                  <a:outerShdw blurRad="38100" dist="38100" dir="2700000" algn="tl">
                    <a:srgbClr val="000000">
                      <a:alpha val="43137"/>
                    </a:srgbClr>
                  </a:outerShdw>
                </a:effectLst>
              </a:rPr>
              <a:t>Violet light </a:t>
            </a:r>
            <a:r>
              <a:rPr lang="en-GB" sz="3100" dirty="0" smtClean="0"/>
              <a:t>= higher frequency &amp; shorter wavelength </a:t>
            </a:r>
            <a:r>
              <a:rPr lang="en-GB" dirty="0" smtClean="0"/>
              <a:t>than </a:t>
            </a:r>
            <a:r>
              <a:rPr lang="en-GB" b="1" dirty="0" smtClean="0">
                <a:solidFill>
                  <a:srgbClr val="FF0000"/>
                </a:solidFill>
                <a:effectLst>
                  <a:outerShdw blurRad="38100" dist="38100" dir="2700000" algn="tl">
                    <a:srgbClr val="000000">
                      <a:alpha val="43137"/>
                    </a:srgbClr>
                  </a:outerShdw>
                </a:effectLst>
              </a:rPr>
              <a:t>red light </a:t>
            </a:r>
          </a:p>
          <a:p>
            <a:r>
              <a:rPr lang="en-GB" b="1" dirty="0" smtClean="0">
                <a:solidFill>
                  <a:schemeClr val="accent4">
                    <a:lumMod val="75000"/>
                  </a:schemeClr>
                </a:solidFill>
                <a:effectLst>
                  <a:outerShdw blurRad="38100" dist="38100" dir="2700000" algn="tl">
                    <a:srgbClr val="000000">
                      <a:alpha val="43137"/>
                    </a:srgbClr>
                  </a:outerShdw>
                </a:effectLst>
              </a:rPr>
              <a:t>Violet</a:t>
            </a:r>
            <a:r>
              <a:rPr lang="en-GB" dirty="0" smtClean="0">
                <a:effectLst>
                  <a:outerShdw blurRad="38100" dist="38100" dir="2700000" algn="tl">
                    <a:srgbClr val="000000">
                      <a:alpha val="43137"/>
                    </a:srgbClr>
                  </a:outerShdw>
                </a:effectLst>
              </a:rPr>
              <a:t> </a:t>
            </a:r>
            <a:r>
              <a:rPr lang="en-GB" b="1" dirty="0" smtClean="0">
                <a:solidFill>
                  <a:schemeClr val="accent4">
                    <a:lumMod val="75000"/>
                  </a:schemeClr>
                </a:solidFill>
                <a:effectLst>
                  <a:outerShdw blurRad="38100" dist="38100" dir="2700000" algn="tl">
                    <a:srgbClr val="000000">
                      <a:alpha val="43137"/>
                    </a:srgbClr>
                  </a:outerShdw>
                </a:effectLst>
              </a:rPr>
              <a:t>light</a:t>
            </a:r>
            <a:r>
              <a:rPr lang="en-GB" dirty="0" smtClean="0">
                <a:effectLst>
                  <a:outerShdw blurRad="38100" dist="38100" dir="2700000" algn="tl">
                    <a:srgbClr val="000000">
                      <a:alpha val="43137"/>
                    </a:srgbClr>
                  </a:outerShdw>
                </a:effectLst>
              </a:rPr>
              <a:t> </a:t>
            </a:r>
            <a:r>
              <a:rPr lang="en-GB" b="1" dirty="0" smtClean="0"/>
              <a:t>slows down more </a:t>
            </a:r>
            <a:r>
              <a:rPr lang="en-GB" dirty="0" smtClean="0"/>
              <a:t>in glass so is refracted more</a:t>
            </a:r>
          </a:p>
          <a:p>
            <a:r>
              <a:rPr lang="en-GB" dirty="0" smtClean="0"/>
              <a:t>In lenses and prisms, refraction splits white light into colours = </a:t>
            </a:r>
            <a:r>
              <a:rPr lang="en-GB" b="1" dirty="0" smtClean="0"/>
              <a:t>dispersion</a:t>
            </a:r>
            <a:endParaRPr lang="en-GB" b="1" dirty="0"/>
          </a:p>
        </p:txBody>
      </p:sp>
    </p:spTree>
    <p:extLst>
      <p:ext uri="{BB962C8B-B14F-4D97-AF65-F5344CB8AC3E}">
        <p14:creationId xmlns:p14="http://schemas.microsoft.com/office/powerpoint/2010/main" val="454718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Moon</a:t>
            </a:r>
            <a:endParaRPr lang="en-GB" dirty="0"/>
          </a:p>
        </p:txBody>
      </p:sp>
      <p:sp>
        <p:nvSpPr>
          <p:cNvPr id="3" name="Content Placeholder 2"/>
          <p:cNvSpPr>
            <a:spLocks noGrp="1"/>
          </p:cNvSpPr>
          <p:nvPr>
            <p:ph idx="1"/>
          </p:nvPr>
        </p:nvSpPr>
        <p:spPr>
          <a:xfrm>
            <a:off x="0" y="1600200"/>
            <a:ext cx="8686800" cy="4525963"/>
          </a:xfrm>
        </p:spPr>
        <p:txBody>
          <a:bodyPr/>
          <a:lstStyle/>
          <a:p>
            <a:r>
              <a:rPr lang="en-GB" dirty="0" smtClean="0"/>
              <a:t>The Moon orbits the Earth.</a:t>
            </a:r>
          </a:p>
          <a:p>
            <a:r>
              <a:rPr lang="en-GB" dirty="0" smtClean="0"/>
              <a:t>It takes about 28 days to complete one orbit. </a:t>
            </a:r>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2999178"/>
            <a:ext cx="4768164" cy="387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0" y="2852936"/>
            <a:ext cx="4427984" cy="38778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The Moon’s orbit is tilted 5 degrees from the plane of the Earth’s orbit period. </a:t>
            </a:r>
          </a:p>
          <a:p>
            <a:endParaRPr lang="en-GB" sz="1400" dirty="0"/>
          </a:p>
          <a:p>
            <a:r>
              <a:rPr lang="en-GB" dirty="0" smtClean="0"/>
              <a:t>27 days (sidereal)</a:t>
            </a:r>
          </a:p>
          <a:p>
            <a:r>
              <a:rPr lang="en-GB" dirty="0" smtClean="0"/>
              <a:t>29 days </a:t>
            </a:r>
            <a:r>
              <a:rPr lang="en-GB" sz="2400" dirty="0" smtClean="0"/>
              <a:t>(viewed from Earth)</a:t>
            </a:r>
            <a:endParaRPr lang="en-GB" dirty="0"/>
          </a:p>
        </p:txBody>
      </p:sp>
    </p:spTree>
    <p:extLst>
      <p:ext uri="{BB962C8B-B14F-4D97-AF65-F5344CB8AC3E}">
        <p14:creationId xmlns:p14="http://schemas.microsoft.com/office/powerpoint/2010/main" val="26051578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66"/>
            <a:ext cx="9144000" cy="1143000"/>
          </a:xfrm>
        </p:spPr>
        <p:txBody>
          <a:bodyPr anchor="t"/>
          <a:lstStyle/>
          <a:p>
            <a:r>
              <a:rPr lang="en-GB" b="1" dirty="0" smtClean="0"/>
              <a:t>Dispersion at a diffraction grating</a:t>
            </a:r>
            <a:endParaRPr lang="en-GB" b="1" dirty="0"/>
          </a:p>
        </p:txBody>
      </p:sp>
      <p:sp>
        <p:nvSpPr>
          <p:cNvPr id="3" name="Content Placeholder 2"/>
          <p:cNvSpPr>
            <a:spLocks noGrp="1"/>
          </p:cNvSpPr>
          <p:nvPr>
            <p:ph idx="1"/>
          </p:nvPr>
        </p:nvSpPr>
        <p:spPr>
          <a:xfrm>
            <a:off x="0" y="980728"/>
            <a:ext cx="9144000" cy="5544616"/>
          </a:xfrm>
        </p:spPr>
        <p:txBody>
          <a:bodyPr>
            <a:normAutofit/>
          </a:bodyPr>
          <a:lstStyle/>
          <a:p>
            <a:r>
              <a:rPr lang="en-GB" sz="2800" dirty="0" smtClean="0"/>
              <a:t>Dispersion also occurs at a </a:t>
            </a:r>
            <a:r>
              <a:rPr lang="en-GB" sz="2800" b="1" dirty="0" smtClean="0"/>
              <a:t>diffraction grating </a:t>
            </a:r>
            <a:r>
              <a:rPr lang="en-GB" sz="2800" dirty="0" smtClean="0"/>
              <a:t>(narrow parallel lines on a sheet of glass). When white light shines on the grating, different colours emerge at different angles. This forms spectra. </a:t>
            </a:r>
          </a:p>
          <a:p>
            <a:r>
              <a:rPr lang="en-GB" sz="2800" dirty="0" smtClean="0"/>
              <a:t>Astronomers view stars through </a:t>
            </a:r>
            <a:r>
              <a:rPr lang="en-GB" sz="2800" b="1" dirty="0" smtClean="0"/>
              <a:t>spectrometers </a:t>
            </a:r>
            <a:r>
              <a:rPr lang="en-GB" sz="2800" dirty="0" smtClean="0"/>
              <a:t>containing prisms or gratings.</a:t>
            </a:r>
          </a:p>
          <a:p>
            <a:r>
              <a:rPr lang="en-GB" sz="2800" dirty="0" smtClean="0"/>
              <a:t>These show the                                                             frequencies of light                                                             emitted by the star. </a:t>
            </a:r>
            <a:endParaRPr lang="en-GB" sz="2800" dirty="0"/>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3293701"/>
            <a:ext cx="5508104" cy="358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7100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66"/>
            <a:ext cx="9144000" cy="1143000"/>
          </a:xfrm>
        </p:spPr>
        <p:txBody>
          <a:bodyPr anchor="t"/>
          <a:lstStyle/>
          <a:p>
            <a:r>
              <a:rPr lang="en-GB" b="1" dirty="0" smtClean="0"/>
              <a:t>Diffraction</a:t>
            </a:r>
            <a:endParaRPr lang="en-GB" b="1" dirty="0"/>
          </a:p>
        </p:txBody>
      </p:sp>
      <p:sp>
        <p:nvSpPr>
          <p:cNvPr id="3" name="Content Placeholder 2"/>
          <p:cNvSpPr>
            <a:spLocks noGrp="1"/>
          </p:cNvSpPr>
          <p:nvPr>
            <p:ph idx="1"/>
          </p:nvPr>
        </p:nvSpPr>
        <p:spPr>
          <a:xfrm>
            <a:off x="0" y="764704"/>
            <a:ext cx="9144000" cy="6093296"/>
          </a:xfrm>
        </p:spPr>
        <p:txBody>
          <a:bodyPr/>
          <a:lstStyle/>
          <a:p>
            <a:r>
              <a:rPr lang="en-GB" dirty="0" smtClean="0"/>
              <a:t>Diffraction is when waves go through a gap, bend and spread out. </a:t>
            </a:r>
          </a:p>
          <a:p>
            <a:endParaRPr lang="en-GB" sz="1400" dirty="0" smtClean="0"/>
          </a:p>
          <a:p>
            <a:r>
              <a:rPr lang="en-GB" dirty="0" smtClean="0"/>
              <a:t>The effect is </a:t>
            </a:r>
            <a:r>
              <a:rPr lang="en-GB" b="1" dirty="0" smtClean="0"/>
              <a:t>greatest </a:t>
            </a:r>
            <a:r>
              <a:rPr lang="en-GB" dirty="0" smtClean="0"/>
              <a:t> when the size of the gap is similar to or smaller than the wavelength of the waves. </a:t>
            </a:r>
            <a:endParaRPr lang="en-GB" dirty="0"/>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212976"/>
            <a:ext cx="6932255" cy="364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01414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9856" y="4459738"/>
            <a:ext cx="4604144" cy="2420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11266"/>
            <a:ext cx="9144000" cy="1143000"/>
          </a:xfrm>
        </p:spPr>
        <p:txBody>
          <a:bodyPr anchor="t"/>
          <a:lstStyle/>
          <a:p>
            <a:r>
              <a:rPr lang="en-GB" b="1" dirty="0" smtClean="0"/>
              <a:t>Diffraction and telescopes</a:t>
            </a:r>
            <a:endParaRPr lang="en-GB" b="1" dirty="0"/>
          </a:p>
        </p:txBody>
      </p:sp>
      <p:sp>
        <p:nvSpPr>
          <p:cNvPr id="3" name="Content Placeholder 2"/>
          <p:cNvSpPr>
            <a:spLocks noGrp="1"/>
          </p:cNvSpPr>
          <p:nvPr>
            <p:ph idx="1"/>
          </p:nvPr>
        </p:nvSpPr>
        <p:spPr>
          <a:xfrm>
            <a:off x="0" y="836712"/>
            <a:ext cx="9144000" cy="6021288"/>
          </a:xfrm>
          <a:solidFill>
            <a:srgbClr val="FFFFFF">
              <a:alpha val="21961"/>
            </a:srgbClr>
          </a:solidFill>
        </p:spPr>
        <p:txBody>
          <a:bodyPr/>
          <a:lstStyle/>
          <a:p>
            <a:r>
              <a:rPr lang="en-GB" dirty="0" smtClean="0"/>
              <a:t>The light-gathering area of a telescope’s objective lens or mirror is its </a:t>
            </a:r>
            <a:r>
              <a:rPr lang="en-GB" b="1" dirty="0" smtClean="0"/>
              <a:t>aperture</a:t>
            </a:r>
          </a:p>
          <a:p>
            <a:r>
              <a:rPr lang="en-GB" dirty="0" smtClean="0"/>
              <a:t>If diffraction occurs at the aperture, the image will be blurred.</a:t>
            </a:r>
          </a:p>
          <a:p>
            <a:r>
              <a:rPr lang="en-GB" dirty="0" smtClean="0"/>
              <a:t>Optical telescopes have apertures much bigger than the wavelength of light to reduce diffraction and form sharp images.</a:t>
            </a:r>
          </a:p>
          <a:p>
            <a:r>
              <a:rPr lang="en-GB" b="1" dirty="0" smtClean="0"/>
              <a:t>Radio waves have long wavelengths. A telescope that detects radio waves from distant objects needs a very big aperture. </a:t>
            </a:r>
            <a:endParaRPr lang="en-GB" b="1" dirty="0"/>
          </a:p>
        </p:txBody>
      </p:sp>
    </p:spTree>
    <p:extLst>
      <p:ext uri="{BB962C8B-B14F-4D97-AF65-F5344CB8AC3E}">
        <p14:creationId xmlns:p14="http://schemas.microsoft.com/office/powerpoint/2010/main" val="30379677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4544" y="0"/>
            <a:ext cx="9468544" cy="6858000"/>
          </a:xfrm>
        </p:spPr>
        <p:txBody>
          <a:bodyPr/>
          <a:lstStyle/>
          <a:p>
            <a:r>
              <a:rPr lang="en-GB" dirty="0" smtClean="0"/>
              <a:t>These </a:t>
            </a:r>
            <a:r>
              <a:rPr lang="en-GB" dirty="0"/>
              <a:t>pictures </a:t>
            </a:r>
            <a:r>
              <a:rPr lang="en-GB" dirty="0" smtClean="0"/>
              <a:t>show images with </a:t>
            </a:r>
            <a:r>
              <a:rPr lang="en-GB" dirty="0"/>
              <a:t>a </a:t>
            </a:r>
            <a:r>
              <a:rPr lang="en-GB" dirty="0" smtClean="0"/>
              <a:t>10 meter </a:t>
            </a:r>
            <a:r>
              <a:rPr lang="en-GB" dirty="0"/>
              <a:t>telescope and a </a:t>
            </a:r>
            <a:r>
              <a:rPr lang="en-GB" dirty="0" smtClean="0"/>
              <a:t>100 meter telescope</a:t>
            </a:r>
            <a:r>
              <a:rPr lang="en-GB" dirty="0"/>
              <a:t>.</a:t>
            </a:r>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034" y="1772816"/>
            <a:ext cx="9980641" cy="389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7206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92696"/>
            <a:ext cx="9144000" cy="1470025"/>
          </a:xfrm>
        </p:spPr>
        <p:txBody>
          <a:bodyPr>
            <a:normAutofit/>
          </a:bodyPr>
          <a:lstStyle/>
          <a:p>
            <a:r>
              <a:rPr lang="en-GB" sz="6000" b="1" dirty="0" smtClean="0"/>
              <a:t>P7.3: Mapping the Universe</a:t>
            </a:r>
            <a:endParaRPr lang="en-GB" sz="6000" b="1" dirty="0"/>
          </a:p>
        </p:txBody>
      </p:sp>
      <p:sp>
        <p:nvSpPr>
          <p:cNvPr id="3" name="Subtitle 2"/>
          <p:cNvSpPr>
            <a:spLocks noGrp="1"/>
          </p:cNvSpPr>
          <p:nvPr>
            <p:ph type="subTitle" idx="1"/>
          </p:nvPr>
        </p:nvSpPr>
        <p:spPr/>
        <p:txBody>
          <a:bodyPr/>
          <a:lstStyle/>
          <a:p>
            <a:endParaRPr lang="en-GB" dirty="0"/>
          </a:p>
        </p:txBody>
      </p:sp>
      <p:pic>
        <p:nvPicPr>
          <p:cNvPr id="21506" name="Picture 2" descr="http://t2.gstatic.com/images?q=tbn:ANd9GcQ6xUUxFlKPQphrpmAAT_wv7OS9VH7AOHMY12oVVtDlFoyhj5hb2g:www.elevationnetworks.org/wp-content/uploads/2013/05/physic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2" y="2807026"/>
            <a:ext cx="9176111" cy="414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0893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66"/>
            <a:ext cx="9144000" cy="1143000"/>
          </a:xfrm>
        </p:spPr>
        <p:txBody>
          <a:bodyPr anchor="t"/>
          <a:lstStyle/>
          <a:p>
            <a:r>
              <a:rPr lang="en-GB" b="1" dirty="0" smtClean="0"/>
              <a:t>Light year</a:t>
            </a:r>
            <a:endParaRPr lang="en-GB" b="1" dirty="0"/>
          </a:p>
        </p:txBody>
      </p:sp>
      <p:sp>
        <p:nvSpPr>
          <p:cNvPr id="3" name="Content Placeholder 2"/>
          <p:cNvSpPr>
            <a:spLocks noGrp="1"/>
          </p:cNvSpPr>
          <p:nvPr>
            <p:ph idx="1"/>
          </p:nvPr>
        </p:nvSpPr>
        <p:spPr>
          <a:xfrm>
            <a:off x="0" y="980728"/>
            <a:ext cx="9144000" cy="5877272"/>
          </a:xfrm>
        </p:spPr>
        <p:txBody>
          <a:bodyPr/>
          <a:lstStyle/>
          <a:p>
            <a:pPr>
              <a:lnSpc>
                <a:spcPct val="150000"/>
              </a:lnSpc>
            </a:pPr>
            <a:r>
              <a:rPr lang="en-GB" dirty="0" smtClean="0"/>
              <a:t>Distance light travels in one year</a:t>
            </a:r>
            <a:endParaRPr lang="en-GB" dirty="0"/>
          </a:p>
          <a:p>
            <a:pPr>
              <a:lnSpc>
                <a:spcPct val="150000"/>
              </a:lnSpc>
            </a:pPr>
            <a:r>
              <a:rPr lang="en-GB" dirty="0" smtClean="0"/>
              <a:t>After the sun, the nearest stars are about 4 light years away</a:t>
            </a:r>
            <a:endParaRPr lang="en-GB" dirty="0"/>
          </a:p>
          <a:p>
            <a:pPr>
              <a:lnSpc>
                <a:spcPct val="150000"/>
              </a:lnSpc>
            </a:pPr>
            <a:r>
              <a:rPr lang="en-GB" dirty="0" smtClean="0"/>
              <a:t>We see light that left those stars 4 years ago</a:t>
            </a:r>
            <a:endParaRPr lang="en-GB" dirty="0"/>
          </a:p>
          <a:p>
            <a:pPr>
              <a:lnSpc>
                <a:spcPct val="150000"/>
              </a:lnSpc>
            </a:pPr>
            <a:r>
              <a:rPr lang="en-GB" dirty="0" smtClean="0"/>
              <a:t>Some galaxies are millions of light years away</a:t>
            </a:r>
            <a:endParaRPr lang="en-GB" dirty="0"/>
          </a:p>
        </p:txBody>
      </p:sp>
    </p:spTree>
    <p:extLst>
      <p:ext uri="{BB962C8B-B14F-4D97-AF65-F5344CB8AC3E}">
        <p14:creationId xmlns:p14="http://schemas.microsoft.com/office/powerpoint/2010/main" val="30379677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058500"/>
            <a:ext cx="3059832" cy="4656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11266"/>
            <a:ext cx="9144000" cy="1143000"/>
          </a:xfrm>
        </p:spPr>
        <p:txBody>
          <a:bodyPr anchor="t"/>
          <a:lstStyle/>
          <a:p>
            <a:r>
              <a:rPr lang="en-GB" dirty="0" smtClean="0"/>
              <a:t>Parallax</a:t>
            </a:r>
            <a:endParaRPr lang="en-GB" dirty="0"/>
          </a:p>
        </p:txBody>
      </p:sp>
      <p:sp>
        <p:nvSpPr>
          <p:cNvPr id="3" name="Content Placeholder 2"/>
          <p:cNvSpPr>
            <a:spLocks noGrp="1"/>
          </p:cNvSpPr>
          <p:nvPr>
            <p:ph idx="1"/>
          </p:nvPr>
        </p:nvSpPr>
        <p:spPr>
          <a:xfrm>
            <a:off x="0" y="1052736"/>
            <a:ext cx="9144000" cy="5805264"/>
          </a:xfrm>
        </p:spPr>
        <p:txBody>
          <a:bodyPr/>
          <a:lstStyle/>
          <a:p>
            <a:r>
              <a:rPr lang="en-GB" dirty="0" smtClean="0"/>
              <a:t>As the Earth orbits the Sun, the closest starts appear to change positions relative to the very distinct ‘fixed stars’. </a:t>
            </a:r>
          </a:p>
          <a:p>
            <a:r>
              <a:rPr lang="en-GB" dirty="0" smtClean="0"/>
              <a:t>This effect is called </a:t>
            </a:r>
            <a:r>
              <a:rPr lang="en-GB" b="1" dirty="0" smtClean="0"/>
              <a:t>parallax</a:t>
            </a:r>
          </a:p>
          <a:p>
            <a:r>
              <a:rPr lang="en-GB" dirty="0" smtClean="0"/>
              <a:t>The stars have not actually moved.                             It is the Earth that has moved. </a:t>
            </a:r>
            <a:endParaRPr lang="en-GB" dirty="0"/>
          </a:p>
        </p:txBody>
      </p:sp>
    </p:spTree>
    <p:extLst>
      <p:ext uri="{BB962C8B-B14F-4D97-AF65-F5344CB8AC3E}">
        <p14:creationId xmlns:p14="http://schemas.microsoft.com/office/powerpoint/2010/main" val="9357206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425" y="5305425"/>
            <a:ext cx="42195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0" y="11266"/>
            <a:ext cx="9144000" cy="1143000"/>
          </a:xfrm>
        </p:spPr>
        <p:txBody>
          <a:bodyPr anchor="t"/>
          <a:lstStyle/>
          <a:p>
            <a:r>
              <a:rPr lang="en-GB" b="1" dirty="0" smtClean="0"/>
              <a:t>Parallax angle</a:t>
            </a:r>
            <a:endParaRPr lang="en-GB" b="1" dirty="0"/>
          </a:p>
        </p:txBody>
      </p:sp>
      <p:sp>
        <p:nvSpPr>
          <p:cNvPr id="3" name="Content Placeholder 2"/>
          <p:cNvSpPr>
            <a:spLocks noGrp="1"/>
          </p:cNvSpPr>
          <p:nvPr>
            <p:ph idx="1"/>
          </p:nvPr>
        </p:nvSpPr>
        <p:spPr>
          <a:xfrm>
            <a:off x="0" y="764704"/>
            <a:ext cx="9144000" cy="6093296"/>
          </a:xfrm>
        </p:spPr>
        <p:txBody>
          <a:bodyPr>
            <a:normAutofit/>
          </a:bodyPr>
          <a:lstStyle/>
          <a:p>
            <a:r>
              <a:rPr lang="en-GB" b="1" dirty="0" smtClean="0"/>
              <a:t>HALF </a:t>
            </a:r>
            <a:r>
              <a:rPr lang="en-GB" dirty="0" smtClean="0"/>
              <a:t>the angle the star has apparently moved in 6 months (as we travel from one side of the Sun to the other).</a:t>
            </a:r>
            <a:endParaRPr lang="en-GB" b="1" dirty="0" smtClean="0"/>
          </a:p>
          <a:p>
            <a:r>
              <a:rPr lang="en-GB" dirty="0" smtClean="0"/>
              <a:t>Parallax angles are tiny. They are measured in </a:t>
            </a:r>
            <a:r>
              <a:rPr lang="en-GB" b="1" dirty="0" smtClean="0"/>
              <a:t>seconds of arc. </a:t>
            </a:r>
            <a:endParaRPr lang="en-GB" b="1" dirty="0"/>
          </a:p>
          <a:p>
            <a:r>
              <a:rPr lang="en-GB" b="1" dirty="0" smtClean="0"/>
              <a:t>1 second of arc = 1/3600 of a degree</a:t>
            </a:r>
          </a:p>
          <a:p>
            <a:r>
              <a:rPr lang="en-GB" sz="2900" dirty="0" smtClean="0"/>
              <a:t>The smaller the parallax angle, the further away the star.</a:t>
            </a:r>
          </a:p>
          <a:p>
            <a:pPr>
              <a:spcBef>
                <a:spcPts val="0"/>
              </a:spcBef>
            </a:pPr>
            <a:r>
              <a:rPr lang="en-GB" sz="800" dirty="0" smtClean="0"/>
              <a:t>.</a:t>
            </a:r>
            <a:endParaRPr lang="en-GB" sz="2900" dirty="0" smtClean="0">
              <a:solidFill>
                <a:schemeClr val="bg1"/>
              </a:solidFill>
            </a:endParaRPr>
          </a:p>
          <a:p>
            <a:pPr>
              <a:spcBef>
                <a:spcPts val="0"/>
              </a:spcBef>
            </a:pPr>
            <a:r>
              <a:rPr lang="en-GB" sz="3000" b="1" dirty="0" smtClean="0"/>
              <a:t>Distance to star = 1 / parallax angle </a:t>
            </a:r>
            <a:r>
              <a:rPr lang="en-GB" sz="3000" dirty="0" smtClean="0"/>
              <a:t>(in seconds of arc) </a:t>
            </a:r>
          </a:p>
          <a:p>
            <a:pPr marL="0" indent="0">
              <a:spcBef>
                <a:spcPts val="0"/>
              </a:spcBef>
              <a:buNone/>
            </a:pPr>
            <a:r>
              <a:rPr lang="en-GB" sz="2800" dirty="0" smtClean="0"/>
              <a:t>           (parsecs)</a:t>
            </a:r>
            <a:endParaRPr lang="en-GB" dirty="0" smtClean="0"/>
          </a:p>
        </p:txBody>
      </p:sp>
    </p:spTree>
    <p:extLst>
      <p:ext uri="{BB962C8B-B14F-4D97-AF65-F5344CB8AC3E}">
        <p14:creationId xmlns:p14="http://schemas.microsoft.com/office/powerpoint/2010/main" val="303796776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66"/>
            <a:ext cx="9144000" cy="1143000"/>
          </a:xfrm>
        </p:spPr>
        <p:txBody>
          <a:bodyPr anchor="t"/>
          <a:lstStyle/>
          <a:p>
            <a:endParaRPr lang="en-GB" dirty="0"/>
          </a:p>
        </p:txBody>
      </p:sp>
      <p:sp>
        <p:nvSpPr>
          <p:cNvPr id="3" name="Content Placeholder 2"/>
          <p:cNvSpPr>
            <a:spLocks noGrp="1"/>
          </p:cNvSpPr>
          <p:nvPr>
            <p:ph idx="1"/>
          </p:nvPr>
        </p:nvSpPr>
        <p:spPr>
          <a:xfrm>
            <a:off x="0" y="1340768"/>
            <a:ext cx="9144000" cy="5517232"/>
          </a:xfrm>
        </p:spPr>
        <p:txBody>
          <a:bodyPr/>
          <a:lstStyle/>
          <a:p>
            <a:endParaRPr lang="en-GB"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19307"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7206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66"/>
            <a:ext cx="9144000" cy="1143000"/>
          </a:xfrm>
        </p:spPr>
        <p:txBody>
          <a:bodyPr anchor="t"/>
          <a:lstStyle/>
          <a:p>
            <a:r>
              <a:rPr lang="en-GB" b="1" dirty="0" smtClean="0"/>
              <a:t>Parsecs (pc)</a:t>
            </a:r>
            <a:endParaRPr lang="en-GB" b="1" dirty="0"/>
          </a:p>
        </p:txBody>
      </p:sp>
      <p:sp>
        <p:nvSpPr>
          <p:cNvPr id="3" name="Content Placeholder 2"/>
          <p:cNvSpPr>
            <a:spLocks noGrp="1"/>
          </p:cNvSpPr>
          <p:nvPr>
            <p:ph idx="1"/>
          </p:nvPr>
        </p:nvSpPr>
        <p:spPr>
          <a:xfrm>
            <a:off x="0" y="908720"/>
            <a:ext cx="9144000" cy="5949280"/>
          </a:xfrm>
        </p:spPr>
        <p:txBody>
          <a:bodyPr/>
          <a:lstStyle/>
          <a:p>
            <a:r>
              <a:rPr lang="en-GB" dirty="0" smtClean="0"/>
              <a:t>A parsec (pc) is the distance to a star whose parallax angle is 1 second of arc.</a:t>
            </a:r>
          </a:p>
          <a:p>
            <a:r>
              <a:rPr lang="en-GB" dirty="0" smtClean="0"/>
              <a:t>A parsec is similar in magnitude (size) to a light-year</a:t>
            </a:r>
          </a:p>
          <a:p>
            <a:r>
              <a:rPr lang="en-GB" dirty="0" smtClean="0"/>
              <a:t>Distances between stars within a galaxy are usually a few parsecs</a:t>
            </a:r>
          </a:p>
          <a:p>
            <a:r>
              <a:rPr lang="en-GB" dirty="0" smtClean="0"/>
              <a:t>Distances between galaxies are measured in </a:t>
            </a:r>
            <a:r>
              <a:rPr lang="en-GB" b="1" dirty="0" smtClean="0"/>
              <a:t>megaparsecs (Mpc)</a:t>
            </a:r>
            <a:endParaRPr lang="en-GB" dirty="0"/>
          </a:p>
        </p:txBody>
      </p:sp>
    </p:spTree>
    <p:extLst>
      <p:ext uri="{BB962C8B-B14F-4D97-AF65-F5344CB8AC3E}">
        <p14:creationId xmlns:p14="http://schemas.microsoft.com/office/powerpoint/2010/main" val="30379677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354"/>
            <a:ext cx="8229600" cy="1143000"/>
          </a:xfrm>
        </p:spPr>
        <p:txBody>
          <a:bodyPr anchor="t"/>
          <a:lstStyle/>
          <a:p>
            <a:r>
              <a:rPr lang="en-GB" dirty="0" smtClean="0"/>
              <a:t>Axis</a:t>
            </a:r>
            <a:endParaRPr lang="en-GB" dirty="0"/>
          </a:p>
        </p:txBody>
      </p:sp>
      <p:sp>
        <p:nvSpPr>
          <p:cNvPr id="3" name="Content Placeholder 2"/>
          <p:cNvSpPr>
            <a:spLocks noGrp="1"/>
          </p:cNvSpPr>
          <p:nvPr>
            <p:ph idx="1"/>
          </p:nvPr>
        </p:nvSpPr>
        <p:spPr>
          <a:xfrm>
            <a:off x="-28012" y="1052736"/>
            <a:ext cx="9172011" cy="4525963"/>
          </a:xfrm>
        </p:spPr>
        <p:txBody>
          <a:bodyPr/>
          <a:lstStyle/>
          <a:p>
            <a:r>
              <a:rPr lang="en-GB" dirty="0" smtClean="0"/>
              <a:t>The Earth rotates around an imaginary line called its axis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6792" y="3050776"/>
            <a:ext cx="476250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7036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66"/>
            <a:ext cx="9144000" cy="1143000"/>
          </a:xfrm>
        </p:spPr>
        <p:txBody>
          <a:bodyPr anchor="t"/>
          <a:lstStyle/>
          <a:p>
            <a:endParaRPr lang="en-GB" dirty="0"/>
          </a:p>
        </p:txBody>
      </p:sp>
      <p:sp>
        <p:nvSpPr>
          <p:cNvPr id="3" name="Content Placeholder 2"/>
          <p:cNvSpPr>
            <a:spLocks noGrp="1"/>
          </p:cNvSpPr>
          <p:nvPr>
            <p:ph idx="1"/>
          </p:nvPr>
        </p:nvSpPr>
        <p:spPr>
          <a:xfrm>
            <a:off x="0" y="1340768"/>
            <a:ext cx="9144000" cy="5517232"/>
          </a:xfrm>
        </p:spPr>
        <p:txBody>
          <a:bodyPr/>
          <a:lstStyle/>
          <a:p>
            <a:endParaRPr lang="en-GB" dirty="0"/>
          </a:p>
        </p:txBody>
      </p:sp>
      <p:pic>
        <p:nvPicPr>
          <p:cNvPr id="54274" name="Picture 2" descr="http://t1.gstatic.com/images?q=tbn:ANd9GcTKsnF-eBfEC7Mno58-BQu3FpTC_gWW27nyL9MhgccS7sWkaDjizQ:www.eso.org/public/archives/images/screen/potw1035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68"/>
            <a:ext cx="9144000" cy="686076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V="1">
            <a:off x="2402008" y="1916832"/>
            <a:ext cx="4330232" cy="4104456"/>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H="1">
            <a:off x="7020272" y="764704"/>
            <a:ext cx="288032" cy="864096"/>
          </a:xfrm>
          <a:prstGeom prst="straightConnector1">
            <a:avLst/>
          </a:prstGeom>
          <a:ln w="571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5990" y="27450"/>
            <a:ext cx="9128010" cy="4524315"/>
          </a:xfrm>
          <a:prstGeom prst="rect">
            <a:avLst/>
          </a:prstGeom>
        </p:spPr>
        <p:txBody>
          <a:bodyPr wrap="square">
            <a:spAutoFit/>
          </a:bodyPr>
          <a:lstStyle/>
          <a:p>
            <a:r>
              <a:rPr lang="en-GB" sz="3600" b="1" dirty="0" smtClean="0">
                <a:solidFill>
                  <a:schemeClr val="bg1"/>
                </a:solidFill>
              </a:rPr>
              <a:t>Distances between stars within a galaxy are usually a few parsecs</a:t>
            </a:r>
          </a:p>
          <a:p>
            <a:endParaRPr lang="en-GB" sz="3600" b="1" dirty="0" smtClean="0">
              <a:solidFill>
                <a:schemeClr val="bg1"/>
              </a:solidFill>
            </a:endParaRPr>
          </a:p>
          <a:p>
            <a:endParaRPr lang="en-GB" sz="3600" b="1" dirty="0">
              <a:solidFill>
                <a:schemeClr val="bg1"/>
              </a:solidFill>
            </a:endParaRPr>
          </a:p>
          <a:p>
            <a:endParaRPr lang="en-GB" sz="3600" b="1" dirty="0" smtClean="0">
              <a:solidFill>
                <a:schemeClr val="bg1"/>
              </a:solidFill>
            </a:endParaRPr>
          </a:p>
          <a:p>
            <a:endParaRPr lang="en-GB" sz="3600" b="1" dirty="0">
              <a:solidFill>
                <a:schemeClr val="bg1"/>
              </a:solidFill>
            </a:endParaRPr>
          </a:p>
          <a:p>
            <a:r>
              <a:rPr lang="en-GB" sz="3600" b="1" dirty="0" smtClean="0">
                <a:solidFill>
                  <a:schemeClr val="bg1"/>
                </a:solidFill>
              </a:rPr>
              <a:t>Distances between galaxies are measured in megaparsecs (Mpc)</a:t>
            </a:r>
            <a:endParaRPr lang="en-GB" sz="3600" b="1" dirty="0">
              <a:solidFill>
                <a:schemeClr val="bg1"/>
              </a:solidFill>
            </a:endParaRPr>
          </a:p>
        </p:txBody>
      </p:sp>
    </p:spTree>
    <p:extLst>
      <p:ext uri="{BB962C8B-B14F-4D97-AF65-F5344CB8AC3E}">
        <p14:creationId xmlns:p14="http://schemas.microsoft.com/office/powerpoint/2010/main" val="9357206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66"/>
            <a:ext cx="9144000" cy="1143000"/>
          </a:xfrm>
        </p:spPr>
        <p:txBody>
          <a:bodyPr anchor="t"/>
          <a:lstStyle/>
          <a:p>
            <a:r>
              <a:rPr lang="en-GB" b="1" dirty="0" smtClean="0"/>
              <a:t>Star luminosity</a:t>
            </a:r>
            <a:endParaRPr lang="en-GB" b="1" dirty="0"/>
          </a:p>
        </p:txBody>
      </p:sp>
      <p:sp>
        <p:nvSpPr>
          <p:cNvPr id="3" name="Content Placeholder 2"/>
          <p:cNvSpPr>
            <a:spLocks noGrp="1"/>
          </p:cNvSpPr>
          <p:nvPr>
            <p:ph idx="1"/>
          </p:nvPr>
        </p:nvSpPr>
        <p:spPr>
          <a:xfrm>
            <a:off x="0" y="980728"/>
            <a:ext cx="9144000" cy="5877272"/>
          </a:xfrm>
        </p:spPr>
        <p:txBody>
          <a:bodyPr/>
          <a:lstStyle/>
          <a:p>
            <a:r>
              <a:rPr lang="en-GB" b="1" dirty="0" smtClean="0"/>
              <a:t>Luminosity = </a:t>
            </a:r>
            <a:r>
              <a:rPr lang="en-GB" dirty="0" smtClean="0"/>
              <a:t>Amount of radiation emitted by a star every second</a:t>
            </a:r>
          </a:p>
          <a:p>
            <a:endParaRPr lang="en-GB" sz="1200" dirty="0" smtClean="0"/>
          </a:p>
          <a:p>
            <a:r>
              <a:rPr lang="en-GB" b="1" dirty="0" smtClean="0"/>
              <a:t>Luminosity depends on:</a:t>
            </a:r>
          </a:p>
          <a:p>
            <a:pPr>
              <a:buNone/>
            </a:pPr>
            <a:endParaRPr lang="en-GB" sz="1050" dirty="0" smtClean="0"/>
          </a:p>
          <a:p>
            <a:pPr lvl="1"/>
            <a:r>
              <a:rPr lang="en-GB" sz="3200" dirty="0" smtClean="0"/>
              <a:t>size of the star</a:t>
            </a:r>
          </a:p>
          <a:p>
            <a:pPr lvl="1"/>
            <a:r>
              <a:rPr lang="en-GB" sz="3200" dirty="0" smtClean="0">
                <a:solidFill>
                  <a:srgbClr val="FF0000"/>
                </a:solidFill>
                <a:effectLst>
                  <a:outerShdw blurRad="38100" dist="38100" dir="2700000" algn="tl">
                    <a:srgbClr val="000000">
                      <a:alpha val="43137"/>
                    </a:srgbClr>
                  </a:outerShdw>
                </a:effectLst>
              </a:rPr>
              <a:t>temperature</a:t>
            </a:r>
            <a:r>
              <a:rPr lang="en-GB" sz="3200" dirty="0" smtClean="0"/>
              <a:t> of the star </a:t>
            </a:r>
          </a:p>
          <a:p>
            <a:r>
              <a:rPr lang="en-GB" sz="4000" b="1" dirty="0" smtClean="0">
                <a:solidFill>
                  <a:srgbClr val="FF0000"/>
                </a:solidFill>
              </a:rPr>
              <a:t>HOTTER</a:t>
            </a:r>
            <a:r>
              <a:rPr lang="en-GB" sz="3600" dirty="0" smtClean="0"/>
              <a:t> and </a:t>
            </a:r>
            <a:r>
              <a:rPr lang="en-GB" sz="6000" dirty="0" smtClean="0"/>
              <a:t>BIGGER </a:t>
            </a:r>
            <a:r>
              <a:rPr lang="en-GB" sz="3600" dirty="0"/>
              <a:t>= more energy radiated per second</a:t>
            </a:r>
          </a:p>
          <a:p>
            <a:endParaRPr lang="en-GB" dirty="0"/>
          </a:p>
        </p:txBody>
      </p:sp>
    </p:spTree>
    <p:extLst>
      <p:ext uri="{BB962C8B-B14F-4D97-AF65-F5344CB8AC3E}">
        <p14:creationId xmlns:p14="http://schemas.microsoft.com/office/powerpoint/2010/main" val="30379677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092280" y="3429000"/>
            <a:ext cx="1656184" cy="165618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schemeClr val="tx1"/>
                </a:solidFill>
              </a:rPr>
              <a:t>R2</a:t>
            </a:r>
            <a:endParaRPr lang="en-GB" sz="4000" dirty="0"/>
          </a:p>
        </p:txBody>
      </p:sp>
      <p:sp>
        <p:nvSpPr>
          <p:cNvPr id="9" name="Right Arrow 8"/>
          <p:cNvSpPr/>
          <p:nvPr/>
        </p:nvSpPr>
        <p:spPr>
          <a:xfrm>
            <a:off x="1619672" y="3645024"/>
            <a:ext cx="5688632" cy="136815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ysClr val="windowText" lastClr="000000"/>
                </a:solidFill>
              </a:rPr>
              <a:t>Double the radius</a:t>
            </a:r>
            <a:endParaRPr lang="en-GB" sz="2800" b="1" dirty="0">
              <a:solidFill>
                <a:sysClr val="windowText" lastClr="000000"/>
              </a:solidFill>
            </a:endParaRPr>
          </a:p>
        </p:txBody>
      </p:sp>
      <p:sp>
        <p:nvSpPr>
          <p:cNvPr id="2" name="Title 1"/>
          <p:cNvSpPr>
            <a:spLocks noGrp="1"/>
          </p:cNvSpPr>
          <p:nvPr>
            <p:ph type="title"/>
          </p:nvPr>
        </p:nvSpPr>
        <p:spPr>
          <a:xfrm>
            <a:off x="0" y="0"/>
            <a:ext cx="9144000" cy="1143000"/>
          </a:xfrm>
        </p:spPr>
        <p:txBody>
          <a:bodyPr anchor="t">
            <a:noAutofit/>
          </a:bodyPr>
          <a:lstStyle/>
          <a:p>
            <a:r>
              <a:rPr lang="en-GB" sz="4800" b="1" dirty="0" smtClean="0"/>
              <a:t>Luminosity variables – size of star</a:t>
            </a:r>
            <a:endParaRPr lang="en-GB" sz="4800" b="1" dirty="0"/>
          </a:p>
        </p:txBody>
      </p:sp>
      <p:sp>
        <p:nvSpPr>
          <p:cNvPr id="3" name="Content Placeholder 2"/>
          <p:cNvSpPr>
            <a:spLocks noGrp="1"/>
          </p:cNvSpPr>
          <p:nvPr>
            <p:ph idx="1"/>
          </p:nvPr>
        </p:nvSpPr>
        <p:spPr>
          <a:xfrm>
            <a:off x="0" y="836712"/>
            <a:ext cx="9144000" cy="3096344"/>
          </a:xfrm>
        </p:spPr>
        <p:txBody>
          <a:bodyPr>
            <a:normAutofit/>
          </a:bodyPr>
          <a:lstStyle/>
          <a:p>
            <a:r>
              <a:rPr lang="en-GB" i="1" dirty="0" smtClean="0"/>
              <a:t>For stars with the same surface temperature         </a:t>
            </a:r>
            <a:r>
              <a:rPr lang="en-GB" dirty="0" smtClean="0"/>
              <a:t>the </a:t>
            </a:r>
            <a:r>
              <a:rPr lang="en-GB" b="1" dirty="0" smtClean="0"/>
              <a:t>bigger the star </a:t>
            </a:r>
            <a:r>
              <a:rPr lang="en-GB" dirty="0" smtClean="0"/>
              <a:t>the </a:t>
            </a:r>
            <a:r>
              <a:rPr lang="en-GB" b="1" dirty="0" smtClean="0"/>
              <a:t>more energy it gives out</a:t>
            </a:r>
            <a:r>
              <a:rPr lang="en-GB" dirty="0" smtClean="0"/>
              <a:t>. </a:t>
            </a:r>
          </a:p>
          <a:p>
            <a:r>
              <a:rPr lang="en-GB" dirty="0" smtClean="0"/>
              <a:t>A star with double the radius of another one will have an area four times as great and so have a </a:t>
            </a:r>
            <a:r>
              <a:rPr lang="en-GB" b="1" dirty="0" smtClean="0"/>
              <a:t>luminosity four times greater </a:t>
            </a:r>
            <a:r>
              <a:rPr lang="en-GB" dirty="0" smtClean="0"/>
              <a:t>than the first star</a:t>
            </a:r>
            <a:endParaRPr lang="en-GB" dirty="0"/>
          </a:p>
        </p:txBody>
      </p:sp>
      <p:sp>
        <p:nvSpPr>
          <p:cNvPr id="7" name="Oval 6"/>
          <p:cNvSpPr/>
          <p:nvPr/>
        </p:nvSpPr>
        <p:spPr>
          <a:xfrm>
            <a:off x="827584" y="3861048"/>
            <a:ext cx="1008112" cy="1008112"/>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schemeClr val="tx1"/>
                </a:solidFill>
              </a:rPr>
              <a:t>R</a:t>
            </a:r>
            <a:endParaRPr lang="en-GB" dirty="0">
              <a:solidFill>
                <a:schemeClr val="tx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001256286"/>
              </p:ext>
            </p:extLst>
          </p:nvPr>
        </p:nvGraphicFramePr>
        <p:xfrm>
          <a:off x="5364088" y="5013176"/>
          <a:ext cx="3779912" cy="1737360"/>
        </p:xfrm>
        <a:graphic>
          <a:graphicData uri="http://schemas.openxmlformats.org/drawingml/2006/table">
            <a:tbl>
              <a:tblPr firstRow="1" bandRow="1">
                <a:tableStyleId>{5C22544A-7EE6-4342-B048-85BDC9FD1C3A}</a:tableStyleId>
              </a:tblPr>
              <a:tblGrid>
                <a:gridCol w="2247801"/>
                <a:gridCol w="1532111"/>
              </a:tblGrid>
              <a:tr h="370840">
                <a:tc>
                  <a:txBody>
                    <a:bodyPr/>
                    <a:lstStyle/>
                    <a:p>
                      <a:r>
                        <a:rPr lang="en-GB" sz="3200" b="0" dirty="0" smtClean="0">
                          <a:solidFill>
                            <a:schemeClr val="tx1"/>
                          </a:solidFill>
                        </a:rPr>
                        <a:t>Radius</a:t>
                      </a:r>
                      <a:endParaRPr lang="en-GB" sz="3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3200" b="0" dirty="0" smtClean="0">
                          <a:solidFill>
                            <a:schemeClr val="tx1"/>
                          </a:solidFill>
                        </a:rPr>
                        <a:t>x2</a:t>
                      </a:r>
                      <a:endParaRPr lang="en-GB" sz="3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70840">
                <a:tc>
                  <a:txBody>
                    <a:bodyPr/>
                    <a:lstStyle/>
                    <a:p>
                      <a:r>
                        <a:rPr lang="en-GB" sz="3200" b="0" dirty="0" smtClean="0">
                          <a:solidFill>
                            <a:schemeClr val="tx1"/>
                          </a:solidFill>
                        </a:rPr>
                        <a:t>Area</a:t>
                      </a:r>
                      <a:endParaRPr lang="en-GB" sz="3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3200" b="0" dirty="0" smtClean="0">
                          <a:solidFill>
                            <a:schemeClr val="tx1"/>
                          </a:solidFill>
                        </a:rPr>
                        <a:t>x4</a:t>
                      </a:r>
                      <a:endParaRPr lang="en-GB" sz="3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70840">
                <a:tc>
                  <a:txBody>
                    <a:bodyPr/>
                    <a:lstStyle/>
                    <a:p>
                      <a:r>
                        <a:rPr lang="en-GB" sz="3200" b="1" dirty="0" smtClean="0">
                          <a:solidFill>
                            <a:schemeClr val="tx1"/>
                          </a:solidFill>
                        </a:rPr>
                        <a:t>Luminosity</a:t>
                      </a:r>
                      <a:endParaRPr lang="en-GB" sz="3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3200" b="1" dirty="0" smtClean="0">
                          <a:solidFill>
                            <a:schemeClr val="tx1"/>
                          </a:solidFill>
                        </a:rPr>
                        <a:t>x4</a:t>
                      </a:r>
                      <a:endParaRPr lang="en-GB" sz="3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705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52736"/>
            <a:ext cx="9144000" cy="5805264"/>
          </a:xfrm>
        </p:spPr>
        <p:txBody>
          <a:bodyPr>
            <a:normAutofit/>
          </a:bodyPr>
          <a:lstStyle/>
          <a:p>
            <a:r>
              <a:rPr lang="en-GB" i="1" dirty="0" smtClean="0"/>
              <a:t>For stars of the same size</a:t>
            </a:r>
            <a:r>
              <a:rPr lang="en-GB" dirty="0" smtClean="0"/>
              <a:t> the </a:t>
            </a:r>
            <a:r>
              <a:rPr lang="en-GB" b="1" dirty="0" smtClean="0">
                <a:solidFill>
                  <a:srgbClr val="FF0000"/>
                </a:solidFill>
                <a:effectLst>
                  <a:outerShdw blurRad="38100" dist="38100" dir="2700000" algn="tl">
                    <a:srgbClr val="000000">
                      <a:alpha val="43137"/>
                    </a:srgbClr>
                  </a:outerShdw>
                </a:effectLst>
              </a:rPr>
              <a:t>hotter</a:t>
            </a:r>
            <a:r>
              <a:rPr lang="en-GB" dirty="0" smtClean="0"/>
              <a:t>  the star the more energy it gives out. </a:t>
            </a:r>
          </a:p>
          <a:p>
            <a:endParaRPr lang="en-GB" sz="1050" dirty="0" smtClean="0"/>
          </a:p>
          <a:p>
            <a:r>
              <a:rPr lang="en-GB" dirty="0" smtClean="0"/>
              <a:t>A star with a temperature of double another one will have a </a:t>
            </a:r>
            <a:r>
              <a:rPr lang="en-GB" b="1" dirty="0" smtClean="0"/>
              <a:t>luminosity sixteen times greater</a:t>
            </a:r>
            <a:r>
              <a:rPr lang="en-GB" dirty="0" smtClean="0"/>
              <a:t>.</a:t>
            </a:r>
            <a:endParaRPr lang="en-GB" dirty="0"/>
          </a:p>
        </p:txBody>
      </p:sp>
      <p:sp>
        <p:nvSpPr>
          <p:cNvPr id="4" name="Oval 3"/>
          <p:cNvSpPr/>
          <p:nvPr/>
        </p:nvSpPr>
        <p:spPr>
          <a:xfrm>
            <a:off x="7092280" y="3429000"/>
            <a:ext cx="1656184" cy="165618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solidFill>
              </a:rPr>
              <a:t>T2</a:t>
            </a:r>
            <a:endParaRPr lang="en-GB" sz="4000" b="1" dirty="0"/>
          </a:p>
        </p:txBody>
      </p:sp>
      <p:sp>
        <p:nvSpPr>
          <p:cNvPr id="5" name="Right Arrow 4"/>
          <p:cNvSpPr/>
          <p:nvPr/>
        </p:nvSpPr>
        <p:spPr>
          <a:xfrm>
            <a:off x="1619672" y="3645024"/>
            <a:ext cx="5688632" cy="136815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ysClr val="windowText" lastClr="000000"/>
                </a:solidFill>
              </a:rPr>
              <a:t>Double the temperature</a:t>
            </a:r>
            <a:endParaRPr lang="en-GB" sz="2800" b="1" dirty="0">
              <a:solidFill>
                <a:sysClr val="windowText" lastClr="000000"/>
              </a:solidFill>
            </a:endParaRPr>
          </a:p>
        </p:txBody>
      </p:sp>
      <p:sp>
        <p:nvSpPr>
          <p:cNvPr id="6" name="Oval 5"/>
          <p:cNvSpPr/>
          <p:nvPr/>
        </p:nvSpPr>
        <p:spPr>
          <a:xfrm>
            <a:off x="827584" y="3861048"/>
            <a:ext cx="1008112" cy="1008112"/>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tx1"/>
                </a:solidFill>
              </a:rPr>
              <a:t>T</a:t>
            </a:r>
            <a:endParaRPr lang="en-GB" b="1" dirty="0">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189584739"/>
              </p:ext>
            </p:extLst>
          </p:nvPr>
        </p:nvGraphicFramePr>
        <p:xfrm>
          <a:off x="5004048" y="5013176"/>
          <a:ext cx="4139952" cy="1280160"/>
        </p:xfrm>
        <a:graphic>
          <a:graphicData uri="http://schemas.openxmlformats.org/drawingml/2006/table">
            <a:tbl>
              <a:tblPr firstRow="1" bandRow="1">
                <a:tableStyleId>{5C22544A-7EE6-4342-B048-85BDC9FD1C3A}</a:tableStyleId>
              </a:tblPr>
              <a:tblGrid>
                <a:gridCol w="2736304"/>
                <a:gridCol w="1403648"/>
              </a:tblGrid>
              <a:tr h="370840">
                <a:tc>
                  <a:txBody>
                    <a:bodyPr/>
                    <a:lstStyle/>
                    <a:p>
                      <a:r>
                        <a:rPr lang="en-GB" sz="3600" b="0" dirty="0" smtClean="0">
                          <a:solidFill>
                            <a:schemeClr val="tx1"/>
                          </a:solidFill>
                        </a:rPr>
                        <a:t>Temperature</a:t>
                      </a:r>
                      <a:endParaRPr lang="en-GB" sz="36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3600" b="0" dirty="0" smtClean="0">
                          <a:solidFill>
                            <a:schemeClr val="tx1"/>
                          </a:solidFill>
                        </a:rPr>
                        <a:t>x2</a:t>
                      </a:r>
                      <a:endParaRPr lang="en-GB" sz="36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370840">
                <a:tc>
                  <a:txBody>
                    <a:bodyPr/>
                    <a:lstStyle/>
                    <a:p>
                      <a:r>
                        <a:rPr lang="en-GB" sz="3600" b="1" dirty="0" smtClean="0">
                          <a:solidFill>
                            <a:schemeClr val="tx1"/>
                          </a:solidFill>
                        </a:rPr>
                        <a:t>Luminosity</a:t>
                      </a:r>
                      <a:endParaRPr lang="en-GB" sz="36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3600" b="1" dirty="0" smtClean="0">
                          <a:solidFill>
                            <a:schemeClr val="tx1"/>
                          </a:solidFill>
                        </a:rPr>
                        <a:t>x16</a:t>
                      </a:r>
                      <a:endParaRPr lang="en-GB" sz="36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9" name="Title 1"/>
          <p:cNvSpPr txBox="1">
            <a:spLocks/>
          </p:cNvSpPr>
          <p:nvPr/>
        </p:nvSpPr>
        <p:spPr>
          <a:xfrm>
            <a:off x="0" y="0"/>
            <a:ext cx="9144000" cy="1143000"/>
          </a:xfrm>
          <a:prstGeom prst="rect">
            <a:avLst/>
          </a:prstGeom>
        </p:spPr>
        <p:txBody>
          <a:bodyPr vert="horz" lIns="91440" tIns="45720" rIns="91440" bIns="45720" rtlCol="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smtClean="0">
                <a:ln>
                  <a:noFill/>
                </a:ln>
                <a:solidFill>
                  <a:schemeClr val="tx1"/>
                </a:solidFill>
                <a:effectLst/>
                <a:uLnTx/>
                <a:uFillTx/>
                <a:latin typeface="+mj-lt"/>
                <a:ea typeface="+mj-ea"/>
                <a:cs typeface="+mj-cs"/>
              </a:rPr>
              <a:t>Luminosity variables – </a:t>
            </a:r>
            <a:r>
              <a:rPr kumimoji="0" lang="en-GB" sz="4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temp</a:t>
            </a:r>
            <a:r>
              <a:rPr kumimoji="0" lang="en-GB" sz="4800" b="1" i="0" u="none" strike="noStrike" kern="1200" cap="none" spc="0" normalizeH="0" baseline="0" noProof="0" dirty="0" smtClean="0">
                <a:ln>
                  <a:noFill/>
                </a:ln>
                <a:solidFill>
                  <a:schemeClr val="tx1"/>
                </a:solidFill>
                <a:effectLst/>
                <a:uLnTx/>
                <a:uFillTx/>
                <a:latin typeface="+mj-lt"/>
                <a:ea typeface="+mj-ea"/>
                <a:cs typeface="+mj-cs"/>
              </a:rPr>
              <a:t> of star</a:t>
            </a:r>
          </a:p>
        </p:txBody>
      </p:sp>
    </p:spTree>
    <p:extLst>
      <p:ext uri="{BB962C8B-B14F-4D97-AF65-F5344CB8AC3E}">
        <p14:creationId xmlns:p14="http://schemas.microsoft.com/office/powerpoint/2010/main" val="180968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913842_P7H_PH_66"/>
          <p:cNvPicPr>
            <a:picLocks noChangeAspect="1" noChangeArrowheads="1"/>
          </p:cNvPicPr>
          <p:nvPr/>
        </p:nvPicPr>
        <p:blipFill>
          <a:blip r:embed="rId2" cstate="print"/>
          <a:srcRect/>
          <a:stretch>
            <a:fillRect/>
          </a:stretch>
        </p:blipFill>
        <p:spPr bwMode="auto">
          <a:xfrm>
            <a:off x="1" y="1"/>
            <a:ext cx="9144000" cy="6858000"/>
          </a:xfrm>
          <a:prstGeom prst="rect">
            <a:avLst/>
          </a:prstGeom>
          <a:solidFill>
            <a:srgbClr val="FFFFFF">
              <a:alpha val="61961"/>
            </a:srgbClr>
          </a:solidFill>
          <a:ln w="9525">
            <a:noFill/>
            <a:miter lim="800000"/>
            <a:headEnd/>
            <a:tailEnd/>
          </a:ln>
        </p:spPr>
      </p:pic>
      <p:sp>
        <p:nvSpPr>
          <p:cNvPr id="2" name="Title 1"/>
          <p:cNvSpPr>
            <a:spLocks noGrp="1"/>
          </p:cNvSpPr>
          <p:nvPr>
            <p:ph type="title"/>
          </p:nvPr>
        </p:nvSpPr>
        <p:spPr>
          <a:xfrm>
            <a:off x="0" y="0"/>
            <a:ext cx="9144000" cy="1143000"/>
          </a:xfrm>
          <a:solidFill>
            <a:srgbClr val="000000">
              <a:alpha val="29020"/>
            </a:srgbClr>
          </a:solidFill>
        </p:spPr>
        <p:txBody>
          <a:bodyPr>
            <a:noAutofit/>
          </a:bodyPr>
          <a:lstStyle/>
          <a:p>
            <a:r>
              <a:rPr lang="en-GB" sz="7200" b="1" dirty="0" smtClean="0">
                <a:solidFill>
                  <a:srgbClr val="FFFF00"/>
                </a:solidFill>
              </a:rPr>
              <a:t>Observed intensity</a:t>
            </a:r>
            <a:endParaRPr lang="en-GB" sz="5400" b="1" dirty="0">
              <a:solidFill>
                <a:srgbClr val="FFFF00"/>
              </a:solidFill>
            </a:endParaRPr>
          </a:p>
        </p:txBody>
      </p:sp>
      <p:sp>
        <p:nvSpPr>
          <p:cNvPr id="3" name="Content Placeholder 2"/>
          <p:cNvSpPr>
            <a:spLocks noGrp="1"/>
          </p:cNvSpPr>
          <p:nvPr>
            <p:ph idx="1"/>
          </p:nvPr>
        </p:nvSpPr>
        <p:spPr>
          <a:xfrm>
            <a:off x="0" y="1124744"/>
            <a:ext cx="9144000" cy="5733256"/>
          </a:xfrm>
          <a:solidFill>
            <a:srgbClr val="000000">
              <a:alpha val="29020"/>
            </a:srgbClr>
          </a:solidFill>
        </p:spPr>
        <p:txBody>
          <a:bodyPr>
            <a:normAutofit/>
          </a:bodyPr>
          <a:lstStyle/>
          <a:p>
            <a:r>
              <a:rPr lang="en-GB" sz="4400" b="1" dirty="0" smtClean="0">
                <a:solidFill>
                  <a:srgbClr val="FFFF00"/>
                </a:solidFill>
                <a:effectLst>
                  <a:outerShdw blurRad="38100" dist="38100" dir="2700000" algn="tl">
                    <a:srgbClr val="000000">
                      <a:alpha val="43137"/>
                    </a:srgbClr>
                  </a:outerShdw>
                </a:effectLst>
              </a:rPr>
              <a:t>How bright a star appears when seen from Earth</a:t>
            </a:r>
          </a:p>
          <a:p>
            <a:endParaRPr lang="en-GB" sz="4400" b="1" dirty="0" smtClean="0">
              <a:solidFill>
                <a:srgbClr val="FFFF00"/>
              </a:solidFill>
              <a:effectLst>
                <a:outerShdw blurRad="38100" dist="38100" dir="2700000" algn="tl">
                  <a:srgbClr val="000000">
                    <a:alpha val="43137"/>
                  </a:srgbClr>
                </a:outerShdw>
              </a:effectLst>
            </a:endParaRPr>
          </a:p>
          <a:p>
            <a:r>
              <a:rPr lang="en-GB" sz="4400" b="1" dirty="0" smtClean="0">
                <a:solidFill>
                  <a:srgbClr val="FFFF00"/>
                </a:solidFill>
                <a:effectLst>
                  <a:outerShdw blurRad="38100" dist="38100" dir="2700000" algn="tl">
                    <a:srgbClr val="000000">
                      <a:alpha val="43137"/>
                    </a:srgbClr>
                  </a:outerShdw>
                </a:effectLst>
              </a:rPr>
              <a:t>Brightness depends on:</a:t>
            </a:r>
          </a:p>
          <a:p>
            <a:pPr lvl="1"/>
            <a:r>
              <a:rPr lang="en-GB" sz="4400" b="1" dirty="0" smtClean="0">
                <a:solidFill>
                  <a:srgbClr val="FFFF00"/>
                </a:solidFill>
                <a:effectLst>
                  <a:outerShdw blurRad="38100" dist="38100" dir="2700000" algn="tl">
                    <a:srgbClr val="000000">
                      <a:alpha val="43137"/>
                    </a:srgbClr>
                  </a:outerShdw>
                </a:effectLst>
              </a:rPr>
              <a:t>luminosity of the star</a:t>
            </a:r>
          </a:p>
          <a:p>
            <a:pPr lvl="1"/>
            <a:r>
              <a:rPr lang="en-GB" sz="4400" b="1" dirty="0" smtClean="0">
                <a:solidFill>
                  <a:srgbClr val="FFFF00"/>
                </a:solidFill>
                <a:effectLst>
                  <a:outerShdw blurRad="38100" dist="38100" dir="2700000" algn="tl">
                    <a:srgbClr val="000000">
                      <a:alpha val="43137"/>
                    </a:srgbClr>
                  </a:outerShdw>
                </a:effectLst>
              </a:rPr>
              <a:t>distance of the star from the Earth</a:t>
            </a:r>
            <a:r>
              <a:rPr lang="en-GB" sz="3200" dirty="0" smtClean="0">
                <a:solidFill>
                  <a:srgbClr val="FFFF00"/>
                </a:solidFill>
                <a:effectLst>
                  <a:outerShdw blurRad="38100" dist="38100" dir="2700000" algn="tl">
                    <a:srgbClr val="000000">
                      <a:alpha val="43137"/>
                    </a:srgbClr>
                  </a:outerShdw>
                </a:effectLst>
              </a:rPr>
              <a:t/>
            </a:r>
            <a:br>
              <a:rPr lang="en-GB" sz="3200" dirty="0" smtClean="0">
                <a:solidFill>
                  <a:srgbClr val="FFFF00"/>
                </a:solidFill>
                <a:effectLst>
                  <a:outerShdw blurRad="38100" dist="38100" dir="2700000" algn="tl">
                    <a:srgbClr val="000000">
                      <a:alpha val="43137"/>
                    </a:srgbClr>
                  </a:outerShdw>
                </a:effectLst>
              </a:rPr>
            </a:br>
            <a:r>
              <a:rPr lang="en-GB" dirty="0" smtClean="0">
                <a:solidFill>
                  <a:srgbClr val="FFFF00"/>
                </a:solidFill>
                <a:effectLst>
                  <a:outerShdw blurRad="38100" dist="38100" dir="2700000" algn="tl">
                    <a:srgbClr val="000000">
                      <a:alpha val="43137"/>
                    </a:srgbClr>
                  </a:outerShdw>
                </a:effectLst>
              </a:rPr>
              <a:t/>
            </a:r>
            <a:br>
              <a:rPr lang="en-GB" dirty="0" smtClean="0">
                <a:solidFill>
                  <a:srgbClr val="FFFF00"/>
                </a:solidFill>
                <a:effectLst>
                  <a:outerShdw blurRad="38100" dist="38100" dir="2700000" algn="tl">
                    <a:srgbClr val="000000">
                      <a:alpha val="43137"/>
                    </a:srgbClr>
                  </a:outerShdw>
                </a:effectLst>
              </a:rPr>
            </a:br>
            <a:endParaRPr lang="en-GB"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83616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 3"/>
          <p:cNvSpPr/>
          <p:nvPr/>
        </p:nvSpPr>
        <p:spPr>
          <a:xfrm>
            <a:off x="7694449" y="3976361"/>
            <a:ext cx="1008112" cy="1115576"/>
          </a:xfrm>
          <a:prstGeom prst="irregularSeal1">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3" name="Straight Arrow Connector 12"/>
          <p:cNvCxnSpPr>
            <a:endCxn id="21508" idx="3"/>
          </p:cNvCxnSpPr>
          <p:nvPr/>
        </p:nvCxnSpPr>
        <p:spPr>
          <a:xfrm flipH="1" flipV="1">
            <a:off x="3685968" y="3019637"/>
            <a:ext cx="4414424" cy="151451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Explosion 1 13"/>
          <p:cNvSpPr/>
          <p:nvPr/>
        </p:nvSpPr>
        <p:spPr>
          <a:xfrm rot="21275040">
            <a:off x="-5570" y="3373675"/>
            <a:ext cx="1905043" cy="2495350"/>
          </a:xfrm>
          <a:prstGeom prst="irregularSeal1">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467544" y="0"/>
            <a:ext cx="8229600" cy="1143000"/>
          </a:xfrm>
        </p:spPr>
        <p:txBody>
          <a:bodyPr>
            <a:normAutofit/>
          </a:bodyPr>
          <a:lstStyle/>
          <a:p>
            <a:r>
              <a:rPr lang="en-GB" dirty="0" smtClean="0"/>
              <a:t>Brightness</a:t>
            </a:r>
            <a:endParaRPr lang="en-GB" dirty="0"/>
          </a:p>
        </p:txBody>
      </p:sp>
      <p:sp>
        <p:nvSpPr>
          <p:cNvPr id="3" name="Content Placeholder 2"/>
          <p:cNvSpPr>
            <a:spLocks noGrp="1"/>
          </p:cNvSpPr>
          <p:nvPr>
            <p:ph idx="1"/>
          </p:nvPr>
        </p:nvSpPr>
        <p:spPr>
          <a:xfrm>
            <a:off x="0" y="908720"/>
            <a:ext cx="9144000" cy="5733256"/>
          </a:xfrm>
        </p:spPr>
        <p:txBody>
          <a:bodyPr>
            <a:normAutofit/>
          </a:bodyPr>
          <a:lstStyle/>
          <a:p>
            <a:r>
              <a:rPr lang="en-GB" dirty="0" smtClean="0"/>
              <a:t>For two stars of the same luminosity with one star double the distance of the other from the Earth the closer star will look four times brighter. </a:t>
            </a:r>
            <a:endParaRPr lang="en-GB" dirty="0"/>
          </a:p>
        </p:txBody>
      </p:sp>
      <p:sp>
        <p:nvSpPr>
          <p:cNvPr id="6" name="Right Arrow 5"/>
          <p:cNvSpPr/>
          <p:nvPr/>
        </p:nvSpPr>
        <p:spPr>
          <a:xfrm>
            <a:off x="1907704" y="3752488"/>
            <a:ext cx="5688632" cy="136815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sysClr val="windowText" lastClr="000000"/>
                </a:solidFill>
              </a:rPr>
              <a:t>Double the distance from earth</a:t>
            </a:r>
            <a:endParaRPr lang="en-GB" sz="2800" b="1" dirty="0">
              <a:solidFill>
                <a:sysClr val="windowText" lastClr="000000"/>
              </a:solidFill>
            </a:endParaRPr>
          </a:p>
        </p:txBody>
      </p:sp>
      <p:graphicFrame>
        <p:nvGraphicFramePr>
          <p:cNvPr id="8" name="Table 7"/>
          <p:cNvGraphicFramePr>
            <a:graphicFrameLocks noGrp="1"/>
          </p:cNvGraphicFramePr>
          <p:nvPr/>
        </p:nvGraphicFramePr>
        <p:xfrm>
          <a:off x="5076056" y="5120640"/>
          <a:ext cx="3779912" cy="1784063"/>
        </p:xfrm>
        <a:graphic>
          <a:graphicData uri="http://schemas.openxmlformats.org/drawingml/2006/table">
            <a:tbl>
              <a:tblPr firstRow="1" bandRow="1">
                <a:tableStyleId>{5C22544A-7EE6-4342-B048-85BDC9FD1C3A}</a:tableStyleId>
              </a:tblPr>
              <a:tblGrid>
                <a:gridCol w="2247801"/>
                <a:gridCol w="1532111"/>
              </a:tblGrid>
              <a:tr h="532417">
                <a:tc>
                  <a:txBody>
                    <a:bodyPr/>
                    <a:lstStyle/>
                    <a:p>
                      <a:r>
                        <a:rPr lang="en-GB" sz="3200" b="0" dirty="0" smtClean="0">
                          <a:solidFill>
                            <a:schemeClr val="tx1"/>
                          </a:solidFill>
                        </a:rPr>
                        <a:t>Distance</a:t>
                      </a:r>
                      <a:endParaRPr lang="en-GB" sz="3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3200" b="0" dirty="0" smtClean="0">
                          <a:solidFill>
                            <a:schemeClr val="tx1"/>
                          </a:solidFill>
                        </a:rPr>
                        <a:t>x2</a:t>
                      </a:r>
                      <a:endParaRPr lang="en-GB" sz="3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r h="1204943">
                <a:tc>
                  <a:txBody>
                    <a:bodyPr/>
                    <a:lstStyle/>
                    <a:p>
                      <a:endParaRPr lang="en-GB" sz="1050" b="0" dirty="0" smtClean="0">
                        <a:solidFill>
                          <a:schemeClr val="tx1"/>
                        </a:solidFill>
                      </a:endParaRPr>
                    </a:p>
                    <a:p>
                      <a:r>
                        <a:rPr lang="en-GB" sz="3200" b="0" dirty="0" smtClean="0">
                          <a:solidFill>
                            <a:schemeClr val="tx1"/>
                          </a:solidFill>
                        </a:rPr>
                        <a:t>Luminosity</a:t>
                      </a:r>
                      <a:endParaRPr lang="en-GB" sz="3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GB" sz="3200" b="0" dirty="0" smtClean="0">
                          <a:solidFill>
                            <a:schemeClr val="tx1"/>
                          </a:solidFill>
                        </a:rPr>
                        <a:t>x </a:t>
                      </a:r>
                      <a:r>
                        <a:rPr lang="en-GB" sz="4800" b="0" dirty="0" smtClean="0">
                          <a:solidFill>
                            <a:schemeClr val="tx1"/>
                          </a:solidFill>
                        </a:rPr>
                        <a:t>¼</a:t>
                      </a:r>
                      <a:endParaRPr lang="en-GB" sz="3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pic>
        <p:nvPicPr>
          <p:cNvPr id="21508" name="Picture 4" descr="https://encrypted-tbn1.gstatic.com/images?q=tbn:ANd9GcQEZOwalgcfh1c3NjGMOuYv9sxkY0beaKrwKEbTtdcTPjB3ldhW"/>
          <p:cNvPicPr>
            <a:picLocks noChangeAspect="1" noChangeArrowheads="1"/>
          </p:cNvPicPr>
          <p:nvPr/>
        </p:nvPicPr>
        <p:blipFill>
          <a:blip r:embed="rId2" cstate="print"/>
          <a:srcRect/>
          <a:stretch>
            <a:fillRect/>
          </a:stretch>
        </p:blipFill>
        <p:spPr bwMode="auto">
          <a:xfrm>
            <a:off x="2627784" y="2492896"/>
            <a:ext cx="1058184" cy="1053481"/>
          </a:xfrm>
          <a:prstGeom prst="rect">
            <a:avLst/>
          </a:prstGeom>
          <a:noFill/>
        </p:spPr>
      </p:pic>
      <p:cxnSp>
        <p:nvCxnSpPr>
          <p:cNvPr id="11" name="Straight Arrow Connector 10"/>
          <p:cNvCxnSpPr/>
          <p:nvPr/>
        </p:nvCxnSpPr>
        <p:spPr>
          <a:xfrm flipV="1">
            <a:off x="1259632" y="3068960"/>
            <a:ext cx="1368152" cy="72008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19672" y="2996952"/>
            <a:ext cx="576064" cy="584775"/>
          </a:xfrm>
          <a:prstGeom prst="rect">
            <a:avLst/>
          </a:prstGeom>
          <a:noFill/>
        </p:spPr>
        <p:txBody>
          <a:bodyPr wrap="square" rtlCol="0">
            <a:spAutoFit/>
          </a:bodyPr>
          <a:lstStyle/>
          <a:p>
            <a:r>
              <a:rPr lang="en-GB" sz="3200" dirty="0" smtClean="0"/>
              <a:t>D</a:t>
            </a:r>
            <a:endParaRPr lang="en-GB" dirty="0"/>
          </a:p>
        </p:txBody>
      </p:sp>
      <p:sp>
        <p:nvSpPr>
          <p:cNvPr id="19" name="TextBox 18"/>
          <p:cNvSpPr txBox="1"/>
          <p:nvPr/>
        </p:nvSpPr>
        <p:spPr>
          <a:xfrm>
            <a:off x="5076056" y="2780928"/>
            <a:ext cx="936104" cy="584775"/>
          </a:xfrm>
          <a:prstGeom prst="rect">
            <a:avLst/>
          </a:prstGeom>
          <a:noFill/>
        </p:spPr>
        <p:txBody>
          <a:bodyPr wrap="square" rtlCol="0">
            <a:spAutoFit/>
          </a:bodyPr>
          <a:lstStyle/>
          <a:p>
            <a:r>
              <a:rPr lang="en-GB" sz="3200" dirty="0" smtClean="0"/>
              <a:t>D2</a:t>
            </a:r>
            <a:endParaRPr lang="en-GB" dirty="0"/>
          </a:p>
        </p:txBody>
      </p:sp>
    </p:spTree>
    <p:extLst>
      <p:ext uri="{BB962C8B-B14F-4D97-AF65-F5344CB8AC3E}">
        <p14:creationId xmlns:p14="http://schemas.microsoft.com/office/powerpoint/2010/main" val="671124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1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5" name="Picture 2" descr="913842_P7H_AW_39"/>
          <p:cNvPicPr>
            <a:picLocks noChangeAspect="1" noChangeArrowheads="1"/>
          </p:cNvPicPr>
          <p:nvPr/>
        </p:nvPicPr>
        <p:blipFill>
          <a:blip r:embed="rId2" cstate="print"/>
          <a:srcRect/>
          <a:stretch>
            <a:fillRect/>
          </a:stretch>
        </p:blipFill>
        <p:spPr bwMode="auto">
          <a:xfrm>
            <a:off x="-1" y="0"/>
            <a:ext cx="9315413" cy="6525344"/>
          </a:xfrm>
          <a:prstGeom prst="rect">
            <a:avLst/>
          </a:prstGeom>
          <a:noFill/>
          <a:ln w="9525">
            <a:noFill/>
            <a:miter lim="800000"/>
            <a:headEnd/>
            <a:tailEnd/>
          </a:ln>
        </p:spPr>
      </p:pic>
      <p:sp>
        <p:nvSpPr>
          <p:cNvPr id="6" name="Rectangle 5"/>
          <p:cNvSpPr/>
          <p:nvPr/>
        </p:nvSpPr>
        <p:spPr>
          <a:xfrm>
            <a:off x="0" y="3429000"/>
            <a:ext cx="4572000" cy="2862322"/>
          </a:xfrm>
          <a:prstGeom prst="rect">
            <a:avLst/>
          </a:prstGeom>
        </p:spPr>
        <p:txBody>
          <a:bodyPr>
            <a:spAutoFit/>
          </a:bodyPr>
          <a:lstStyle/>
          <a:p>
            <a:r>
              <a:rPr lang="en-GB" sz="3600" dirty="0" smtClean="0"/>
              <a:t>Light spreads                out, so the </a:t>
            </a:r>
            <a:r>
              <a:rPr lang="en-GB" sz="3600" b="1" dirty="0" smtClean="0"/>
              <a:t>more              distant </a:t>
            </a:r>
            <a:r>
              <a:rPr lang="en-GB" sz="3600" dirty="0" smtClean="0"/>
              <a:t>a source is       the </a:t>
            </a:r>
            <a:r>
              <a:rPr lang="en-GB" sz="3600" b="1" dirty="0" smtClean="0"/>
              <a:t>less bright </a:t>
            </a:r>
            <a:r>
              <a:rPr lang="en-GB" sz="3600" dirty="0" smtClean="0"/>
              <a:t>it appears.</a:t>
            </a:r>
          </a:p>
        </p:txBody>
      </p:sp>
    </p:spTree>
    <p:extLst>
      <p:ext uri="{BB962C8B-B14F-4D97-AF65-F5344CB8AC3E}">
        <p14:creationId xmlns:p14="http://schemas.microsoft.com/office/powerpoint/2010/main" val="8138067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GB" b="1" dirty="0" smtClean="0"/>
              <a:t>Luminosity, brightness and magnitudes</a:t>
            </a:r>
            <a:endParaRPr lang="en-GB" dirty="0"/>
          </a:p>
        </p:txBody>
      </p:sp>
      <p:sp>
        <p:nvSpPr>
          <p:cNvPr id="3" name="Content Placeholder 2"/>
          <p:cNvSpPr>
            <a:spLocks noGrp="1"/>
          </p:cNvSpPr>
          <p:nvPr>
            <p:ph idx="1"/>
          </p:nvPr>
        </p:nvSpPr>
        <p:spPr>
          <a:xfrm>
            <a:off x="0" y="1052736"/>
            <a:ext cx="9144000" cy="5805264"/>
          </a:xfrm>
        </p:spPr>
        <p:txBody>
          <a:bodyPr>
            <a:normAutofit/>
          </a:bodyPr>
          <a:lstStyle/>
          <a:p>
            <a:endParaRPr lang="en-GB" dirty="0" smtClean="0"/>
          </a:p>
          <a:p>
            <a:r>
              <a:rPr lang="en-GB" b="1" dirty="0" smtClean="0"/>
              <a:t>For </a:t>
            </a:r>
            <a:r>
              <a:rPr lang="en-GB" b="1" dirty="0" smtClean="0">
                <a:solidFill>
                  <a:schemeClr val="bg1"/>
                </a:solidFill>
              </a:rPr>
              <a:t>stars</a:t>
            </a:r>
            <a:r>
              <a:rPr lang="en-GB" b="1" dirty="0" smtClean="0"/>
              <a:t> which give out the same amount of light</a:t>
            </a:r>
            <a:endParaRPr lang="en-GB" b="1" dirty="0"/>
          </a:p>
        </p:txBody>
      </p:sp>
      <p:sp>
        <p:nvSpPr>
          <p:cNvPr id="4" name="5-Point Star 3"/>
          <p:cNvSpPr/>
          <p:nvPr/>
        </p:nvSpPr>
        <p:spPr>
          <a:xfrm>
            <a:off x="899592" y="1268760"/>
            <a:ext cx="1008112" cy="1152128"/>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735033821"/>
              </p:ext>
            </p:extLst>
          </p:nvPr>
        </p:nvGraphicFramePr>
        <p:xfrm>
          <a:off x="-91460" y="2996952"/>
          <a:ext cx="9235460" cy="1188720"/>
        </p:xfrm>
        <a:graphic>
          <a:graphicData uri="http://schemas.openxmlformats.org/drawingml/2006/table">
            <a:tbl>
              <a:tblPr firstRow="1" bandRow="1">
                <a:tableStyleId>{5C22544A-7EE6-4342-B048-85BDC9FD1C3A}</a:tableStyleId>
              </a:tblPr>
              <a:tblGrid>
                <a:gridCol w="3668880"/>
                <a:gridCol w="1596194"/>
                <a:gridCol w="3970386"/>
              </a:tblGrid>
              <a:tr h="370840">
                <a:tc>
                  <a:txBody>
                    <a:bodyPr/>
                    <a:lstStyle/>
                    <a:p>
                      <a:pPr algn="ctr"/>
                      <a:r>
                        <a:rPr lang="en-GB" sz="3600" b="1" dirty="0" smtClean="0">
                          <a:solidFill>
                            <a:sysClr val="windowText" lastClr="000000"/>
                          </a:solidFill>
                        </a:rPr>
                        <a:t>Brightness on Earth</a:t>
                      </a:r>
                      <a:endParaRPr lang="en-GB" sz="36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3600" b="0" dirty="0" smtClean="0">
                          <a:solidFill>
                            <a:sysClr val="windowText" lastClr="000000"/>
                          </a:solidFill>
                        </a:rPr>
                        <a:t>as</a:t>
                      </a:r>
                      <a:endParaRPr lang="en-GB" sz="3600" b="0"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GB" sz="3600" b="1" dirty="0" smtClean="0">
                          <a:solidFill>
                            <a:sysClr val="windowText" lastClr="000000"/>
                          </a:solidFill>
                        </a:rPr>
                        <a:t>Distance from Earth</a:t>
                      </a:r>
                      <a:endParaRPr lang="en-GB" sz="3600" b="1" dirty="0">
                        <a:solidFill>
                          <a:sysClr val="windowText" lastClr="000000"/>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6" name="Down Arrow 5"/>
          <p:cNvSpPr/>
          <p:nvPr/>
        </p:nvSpPr>
        <p:spPr>
          <a:xfrm>
            <a:off x="1259632" y="4144353"/>
            <a:ext cx="1056202" cy="576064"/>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p>
        </p:txBody>
      </p:sp>
      <p:sp>
        <p:nvSpPr>
          <p:cNvPr id="8" name="Down Arrow 7"/>
          <p:cNvSpPr/>
          <p:nvPr/>
        </p:nvSpPr>
        <p:spPr>
          <a:xfrm rot="10800000">
            <a:off x="6856926" y="3676569"/>
            <a:ext cx="1056202" cy="576064"/>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p>
        </p:txBody>
      </p:sp>
    </p:spTree>
    <p:extLst>
      <p:ext uri="{BB962C8B-B14F-4D97-AF65-F5344CB8AC3E}">
        <p14:creationId xmlns:p14="http://schemas.microsoft.com/office/powerpoint/2010/main" val="8972076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684584" y="2636912"/>
            <a:ext cx="9828584" cy="4536504"/>
          </a:xfrm>
          <a:prstGeom prst="rect">
            <a:avLst/>
          </a:prstGeom>
          <a:noFill/>
          <a:ln w="9525">
            <a:noFill/>
            <a:miter lim="800000"/>
            <a:headEnd/>
            <a:tailEnd/>
          </a:ln>
        </p:spPr>
      </p:pic>
      <p:sp>
        <p:nvSpPr>
          <p:cNvPr id="2" name="Title 1"/>
          <p:cNvSpPr>
            <a:spLocks noGrp="1"/>
          </p:cNvSpPr>
          <p:nvPr>
            <p:ph type="title"/>
          </p:nvPr>
        </p:nvSpPr>
        <p:spPr>
          <a:xfrm>
            <a:off x="0" y="11266"/>
            <a:ext cx="9144000" cy="1143000"/>
          </a:xfrm>
        </p:spPr>
        <p:txBody>
          <a:bodyPr anchor="t"/>
          <a:lstStyle/>
          <a:p>
            <a:r>
              <a:rPr lang="en-GB" b="1" dirty="0" smtClean="0"/>
              <a:t>Cepheid variable stars</a:t>
            </a:r>
            <a:endParaRPr lang="en-GB" b="1" dirty="0"/>
          </a:p>
        </p:txBody>
      </p:sp>
      <p:sp>
        <p:nvSpPr>
          <p:cNvPr id="3" name="Content Placeholder 2"/>
          <p:cNvSpPr>
            <a:spLocks noGrp="1"/>
          </p:cNvSpPr>
          <p:nvPr>
            <p:ph idx="1"/>
          </p:nvPr>
        </p:nvSpPr>
        <p:spPr>
          <a:xfrm>
            <a:off x="0" y="836712"/>
            <a:ext cx="9144000" cy="6021288"/>
          </a:xfrm>
        </p:spPr>
        <p:txBody>
          <a:bodyPr>
            <a:normAutofit/>
          </a:bodyPr>
          <a:lstStyle/>
          <a:p>
            <a:pPr>
              <a:spcAft>
                <a:spcPts val="1200"/>
              </a:spcAft>
            </a:pPr>
            <a:r>
              <a:rPr lang="en-GB" sz="3000" dirty="0" smtClean="0"/>
              <a:t>Star whose brightness changes with time</a:t>
            </a:r>
          </a:p>
          <a:p>
            <a:pPr>
              <a:spcAft>
                <a:spcPts val="1200"/>
              </a:spcAft>
            </a:pPr>
            <a:r>
              <a:rPr lang="en-GB" sz="3000" dirty="0" smtClean="0"/>
              <a:t>Variation in brightness thought to be because the star expands and contracts in size  (by 30%) causing a variation in temp and luminosity. </a:t>
            </a:r>
          </a:p>
        </p:txBody>
      </p:sp>
    </p:spTree>
    <p:extLst>
      <p:ext uri="{BB962C8B-B14F-4D97-AF65-F5344CB8AC3E}">
        <p14:creationId xmlns:p14="http://schemas.microsoft.com/office/powerpoint/2010/main" val="93572065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66"/>
            <a:ext cx="9144000" cy="1143000"/>
          </a:xfrm>
        </p:spPr>
        <p:txBody>
          <a:bodyPr anchor="t">
            <a:noAutofit/>
          </a:bodyPr>
          <a:lstStyle/>
          <a:p>
            <a:r>
              <a:rPr lang="en-GB" sz="3400" b="1" dirty="0" smtClean="0"/>
              <a:t>Calculating the distance to a Cepheid variable star</a:t>
            </a:r>
            <a:endParaRPr lang="en-GB" sz="3400" b="1" dirty="0"/>
          </a:p>
        </p:txBody>
      </p:sp>
      <p:sp>
        <p:nvSpPr>
          <p:cNvPr id="3" name="Content Placeholder 2"/>
          <p:cNvSpPr>
            <a:spLocks noGrp="1"/>
          </p:cNvSpPr>
          <p:nvPr>
            <p:ph idx="1"/>
          </p:nvPr>
        </p:nvSpPr>
        <p:spPr>
          <a:xfrm>
            <a:off x="0" y="692696"/>
            <a:ext cx="9144000" cy="6165304"/>
          </a:xfrm>
        </p:spPr>
        <p:txBody>
          <a:bodyPr>
            <a:normAutofit/>
          </a:bodyPr>
          <a:lstStyle/>
          <a:p>
            <a:pPr>
              <a:spcAft>
                <a:spcPts val="1200"/>
              </a:spcAft>
            </a:pPr>
            <a:r>
              <a:rPr lang="en-GB" sz="3000" dirty="0" smtClean="0"/>
              <a:t>Measure the period</a:t>
            </a:r>
          </a:p>
          <a:p>
            <a:pPr>
              <a:spcAft>
                <a:spcPts val="1200"/>
              </a:spcAft>
            </a:pPr>
            <a:r>
              <a:rPr lang="en-GB" sz="3000" dirty="0" smtClean="0"/>
              <a:t>Use the period to work out the luminosity</a:t>
            </a:r>
          </a:p>
        </p:txBody>
      </p:sp>
      <p:pic>
        <p:nvPicPr>
          <p:cNvPr id="573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8840"/>
            <a:ext cx="9144000" cy="399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0195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283" y="2708920"/>
            <a:ext cx="3852717" cy="414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0"/>
            <a:ext cx="8229600" cy="1143000"/>
          </a:xfrm>
        </p:spPr>
        <p:txBody>
          <a:bodyPr anchor="t"/>
          <a:lstStyle/>
          <a:p>
            <a:r>
              <a:rPr lang="en-GB" b="1" dirty="0" smtClean="0"/>
              <a:t>Movement of the sun</a:t>
            </a:r>
            <a:endParaRPr lang="en-GB" b="1" dirty="0"/>
          </a:p>
        </p:txBody>
      </p:sp>
      <p:sp>
        <p:nvSpPr>
          <p:cNvPr id="3" name="Content Placeholder 2"/>
          <p:cNvSpPr>
            <a:spLocks noGrp="1"/>
          </p:cNvSpPr>
          <p:nvPr>
            <p:ph idx="1"/>
          </p:nvPr>
        </p:nvSpPr>
        <p:spPr>
          <a:xfrm>
            <a:off x="0" y="836712"/>
            <a:ext cx="9144000" cy="6021288"/>
          </a:xfrm>
        </p:spPr>
        <p:txBody>
          <a:bodyPr>
            <a:normAutofit/>
          </a:bodyPr>
          <a:lstStyle/>
          <a:p>
            <a:r>
              <a:rPr lang="en-GB" dirty="0" smtClean="0"/>
              <a:t>Sun appears to move across sky from East </a:t>
            </a:r>
            <a:r>
              <a:rPr lang="en-GB" sz="1800" dirty="0" smtClean="0">
                <a:sym typeface="Wingdings" pitchFamily="2" charset="2"/>
              </a:rPr>
              <a:t></a:t>
            </a:r>
            <a:r>
              <a:rPr lang="en-GB" dirty="0" smtClean="0">
                <a:sym typeface="Wingdings" pitchFamily="2" charset="2"/>
              </a:rPr>
              <a:t> </a:t>
            </a:r>
            <a:r>
              <a:rPr lang="en-GB" dirty="0" smtClean="0"/>
              <a:t>West</a:t>
            </a:r>
          </a:p>
          <a:p>
            <a:r>
              <a:rPr lang="en-GB" dirty="0" smtClean="0"/>
              <a:t>This is because Earth spins on axis</a:t>
            </a:r>
          </a:p>
          <a:p>
            <a:endParaRPr lang="en-GB" dirty="0" smtClean="0"/>
          </a:p>
          <a:p>
            <a:r>
              <a:rPr lang="en-GB" dirty="0" smtClean="0"/>
              <a:t>Sun reappears in same place                                      once every </a:t>
            </a:r>
            <a:r>
              <a:rPr lang="en-GB" b="1" dirty="0" smtClean="0"/>
              <a:t>24 hours – solar day</a:t>
            </a:r>
          </a:p>
          <a:p>
            <a:endParaRPr lang="en-GB" b="1" dirty="0" smtClean="0"/>
          </a:p>
          <a:p>
            <a:r>
              <a:rPr lang="en-GB" dirty="0" smtClean="0"/>
              <a:t>Earth spins on its axis (360</a:t>
            </a:r>
            <a:r>
              <a:rPr lang="en-GB" baseline="30000" dirty="0" smtClean="0"/>
              <a:t>o</a:t>
            </a:r>
            <a:r>
              <a:rPr lang="en-GB" dirty="0" smtClean="0"/>
              <a:t>)                                   every 23h 56 minutes –                                       </a:t>
            </a:r>
            <a:r>
              <a:rPr lang="en-GB" b="1" dirty="0" smtClean="0"/>
              <a:t>sidereal day</a:t>
            </a:r>
            <a:endParaRPr lang="en-GB" dirty="0"/>
          </a:p>
        </p:txBody>
      </p:sp>
    </p:spTree>
    <p:extLst>
      <p:ext uri="{BB962C8B-B14F-4D97-AF65-F5344CB8AC3E}">
        <p14:creationId xmlns:p14="http://schemas.microsoft.com/office/powerpoint/2010/main" val="321239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12" y="0"/>
            <a:ext cx="9114687" cy="1124744"/>
          </a:xfrm>
        </p:spPr>
        <p:txBody>
          <a:bodyPr>
            <a:normAutofit/>
          </a:bodyPr>
          <a:lstStyle/>
          <a:p>
            <a:r>
              <a:rPr lang="en-GB" sz="3700" b="1" dirty="0" smtClean="0"/>
              <a:t>Why is a sidereal day different to a solar day?</a:t>
            </a:r>
            <a:endParaRPr lang="en-GB" sz="3700" b="1" dirty="0"/>
          </a:p>
        </p:txBody>
      </p:sp>
      <p:sp>
        <p:nvSpPr>
          <p:cNvPr id="3" name="Content Placeholder 2"/>
          <p:cNvSpPr>
            <a:spLocks noGrp="1"/>
          </p:cNvSpPr>
          <p:nvPr>
            <p:ph idx="1"/>
          </p:nvPr>
        </p:nvSpPr>
        <p:spPr>
          <a:xfrm>
            <a:off x="251520" y="1124744"/>
            <a:ext cx="8568952" cy="4525963"/>
          </a:xfrm>
        </p:spPr>
        <p:txBody>
          <a:bodyPr>
            <a:normAutofit/>
          </a:bodyPr>
          <a:lstStyle/>
          <a:p>
            <a:r>
              <a:rPr lang="en-GB" dirty="0" smtClean="0"/>
              <a:t>During the sidereal day the Earth moves further along its orbit of the sun.</a:t>
            </a:r>
          </a:p>
          <a:p>
            <a:endParaRPr lang="en-GB" sz="800" dirty="0"/>
          </a:p>
          <a:p>
            <a:r>
              <a:rPr lang="en-GB" dirty="0" smtClean="0"/>
              <a:t>Therefore for the same part of the Earth to face the sun again, the Earth needs to turn for a further 4 minutes. </a:t>
            </a:r>
          </a:p>
          <a:p>
            <a:endParaRPr lang="en-GB" sz="800" dirty="0"/>
          </a:p>
          <a:p>
            <a:r>
              <a:rPr lang="en-GB" dirty="0" smtClean="0"/>
              <a:t>Solar day is 4 minutes                                         longer than a sidereal day</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3407702"/>
            <a:ext cx="3203848" cy="34502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4159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8613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0"/>
            <a:ext cx="8229600" cy="1143000"/>
          </a:xfrm>
        </p:spPr>
        <p:txBody>
          <a:bodyPr anchor="t"/>
          <a:lstStyle/>
          <a:p>
            <a:r>
              <a:rPr lang="en-GB" b="1" dirty="0" smtClean="0"/>
              <a:t>Movement of the stars</a:t>
            </a:r>
            <a:endParaRPr lang="en-GB" b="1" dirty="0"/>
          </a:p>
        </p:txBody>
      </p:sp>
      <p:sp>
        <p:nvSpPr>
          <p:cNvPr id="3" name="Content Placeholder 2"/>
          <p:cNvSpPr>
            <a:spLocks noGrp="1"/>
          </p:cNvSpPr>
          <p:nvPr>
            <p:ph idx="1"/>
          </p:nvPr>
        </p:nvSpPr>
        <p:spPr>
          <a:xfrm>
            <a:off x="0" y="836712"/>
            <a:ext cx="9144000" cy="4525963"/>
          </a:xfrm>
        </p:spPr>
        <p:txBody>
          <a:bodyPr/>
          <a:lstStyle/>
          <a:p>
            <a:r>
              <a:rPr lang="en-GB" dirty="0" smtClean="0"/>
              <a:t>Long-exposure photographs show the stars to be moving in circles around the Pole Star.</a:t>
            </a:r>
          </a:p>
          <a:p>
            <a:r>
              <a:rPr lang="en-GB" dirty="0" smtClean="0"/>
              <a:t>They are </a:t>
            </a:r>
            <a:r>
              <a:rPr lang="en-GB" b="1" dirty="0" smtClean="0"/>
              <a:t>not </a:t>
            </a:r>
            <a:r>
              <a:rPr lang="en-GB" dirty="0" smtClean="0"/>
              <a:t>actually moving, we are simply observing from a spinning Earth. </a:t>
            </a:r>
          </a:p>
          <a:p>
            <a:r>
              <a:rPr lang="en-GB" dirty="0" smtClean="0"/>
              <a:t>After 23h 56m (</a:t>
            </a:r>
            <a:r>
              <a:rPr lang="en-GB" b="1" dirty="0" smtClean="0"/>
              <a:t>SIDE REAL DAY</a:t>
            </a:r>
            <a:r>
              <a:rPr lang="en-GB" dirty="0" smtClean="0"/>
              <a:t>) they will appear to be back in the same place. </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562796"/>
            <a:ext cx="3059832" cy="329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7064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1328</TotalTime>
  <Words>2135</Words>
  <Application>Microsoft Office PowerPoint</Application>
  <PresentationFormat>On-screen Show (4:3)</PresentationFormat>
  <Paragraphs>273</Paragraphs>
  <Slides>69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69</vt:i4>
      </vt:variant>
    </vt:vector>
  </HeadingPairs>
  <TitlesOfParts>
    <vt:vector size="73" baseType="lpstr">
      <vt:lpstr>Arial</vt:lpstr>
      <vt:lpstr>Calibri</vt:lpstr>
      <vt:lpstr>Wingdings</vt:lpstr>
      <vt:lpstr>Office Theme</vt:lpstr>
      <vt:lpstr>P7 21st Century Science OCR revision</vt:lpstr>
      <vt:lpstr>P7.1: Naked-eye astronomy</vt:lpstr>
      <vt:lpstr>Solar System</vt:lpstr>
      <vt:lpstr>Year</vt:lpstr>
      <vt:lpstr>Moon</vt:lpstr>
      <vt:lpstr>Axis</vt:lpstr>
      <vt:lpstr>Movement of the sun</vt:lpstr>
      <vt:lpstr>Why is a sidereal day different to a solar day?</vt:lpstr>
      <vt:lpstr>Movement of the stars</vt:lpstr>
      <vt:lpstr>Constellation</vt:lpstr>
      <vt:lpstr>Movement of the Moon</vt:lpstr>
      <vt:lpstr>PowerPoint Presentation</vt:lpstr>
      <vt:lpstr>Moving planets</vt:lpstr>
      <vt:lpstr>Retrograde Motion</vt:lpstr>
      <vt:lpstr>PowerPoint Presentation</vt:lpstr>
      <vt:lpstr>Phases of the Moon</vt:lpstr>
      <vt:lpstr>What is an eclipse?</vt:lpstr>
      <vt:lpstr>PowerPoint Presentation</vt:lpstr>
      <vt:lpstr>PowerPoint Presentation</vt:lpstr>
      <vt:lpstr>Shadows</vt:lpstr>
      <vt:lpstr>PowerPoint Presentation</vt:lpstr>
      <vt:lpstr>Why are lunar eclipses more common than solar eclipses?</vt:lpstr>
      <vt:lpstr>Solar eclipses are also rare because the Moon does not often line up exactly with the Sun because the Moon’s orbit is tilted by 5o relative to the plane of the Earth’s orbit. </vt:lpstr>
      <vt:lpstr>Celestial Sphere</vt:lpstr>
      <vt:lpstr>P7.2: Telescopes and Images</vt:lpstr>
      <vt:lpstr>Waves and refraction</vt:lpstr>
      <vt:lpstr>Refraction</vt:lpstr>
      <vt:lpstr>Refraction at lenses</vt:lpstr>
      <vt:lpstr>Images in lenses</vt:lpstr>
      <vt:lpstr>Images in lenses</vt:lpstr>
      <vt:lpstr>Images in lenses</vt:lpstr>
      <vt:lpstr>Images in lenses</vt:lpstr>
      <vt:lpstr>Stars and light rays</vt:lpstr>
      <vt:lpstr>Stars and light rays</vt:lpstr>
      <vt:lpstr>Inverted images</vt:lpstr>
      <vt:lpstr>Focal length and lens power</vt:lpstr>
      <vt:lpstr>Focal length and lens power</vt:lpstr>
      <vt:lpstr>Measuring the power of a lens</vt:lpstr>
      <vt:lpstr>PowerPoint Presentation</vt:lpstr>
      <vt:lpstr>What’s inside a telescope?</vt:lpstr>
      <vt:lpstr>PowerPoint Presentation</vt:lpstr>
      <vt:lpstr>Why do we use telescopes?</vt:lpstr>
      <vt:lpstr>Magnification</vt:lpstr>
      <vt:lpstr>Magnification</vt:lpstr>
      <vt:lpstr>PowerPoint Presentation</vt:lpstr>
      <vt:lpstr>Reflecting telescopes</vt:lpstr>
      <vt:lpstr>Advantages of reflecting telescopes</vt:lpstr>
      <vt:lpstr>Advantages of reflecting telescopes</vt:lpstr>
      <vt:lpstr>Dispersion</vt:lpstr>
      <vt:lpstr>Dispersion at a diffraction grating</vt:lpstr>
      <vt:lpstr>Diffraction</vt:lpstr>
      <vt:lpstr>Diffraction and telescopes</vt:lpstr>
      <vt:lpstr>PowerPoint Presentation</vt:lpstr>
      <vt:lpstr>P7.3: Mapping the Universe</vt:lpstr>
      <vt:lpstr>Light year</vt:lpstr>
      <vt:lpstr>Parallax</vt:lpstr>
      <vt:lpstr>Parallax angle</vt:lpstr>
      <vt:lpstr>PowerPoint Presentation</vt:lpstr>
      <vt:lpstr>Parsecs (pc)</vt:lpstr>
      <vt:lpstr>PowerPoint Presentation</vt:lpstr>
      <vt:lpstr>Star luminosity</vt:lpstr>
      <vt:lpstr>Luminosity variables – size of star</vt:lpstr>
      <vt:lpstr>PowerPoint Presentation</vt:lpstr>
      <vt:lpstr>Observed intensity</vt:lpstr>
      <vt:lpstr>Brightness</vt:lpstr>
      <vt:lpstr>PowerPoint Presentation</vt:lpstr>
      <vt:lpstr>Luminosity, brightness and magnitudes</vt:lpstr>
      <vt:lpstr>Cepheid variable stars</vt:lpstr>
      <vt:lpstr>Calculating the distance to a Cepheid variable star</vt:lpstr>
    </vt:vector>
  </TitlesOfParts>
  <Company>Dene Magna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System</dc:title>
  <dc:creator>Laura Roberts</dc:creator>
  <cp:lastModifiedBy>Kate Critchley</cp:lastModifiedBy>
  <cp:revision>82</cp:revision>
  <dcterms:created xsi:type="dcterms:W3CDTF">2013-06-19T07:48:03Z</dcterms:created>
  <dcterms:modified xsi:type="dcterms:W3CDTF">2015-02-19T13:25:33Z</dcterms:modified>
</cp:coreProperties>
</file>